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1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72507-B134-441F-95D3-D93DE16160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93FFCD-76BC-4975-8826-1FBB6493C2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935B-9444-4E9F-97E3-5C453B327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7DAF-1E0D-443D-A212-0E0F080302DF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5CC33C-5E9E-466D-B28D-4F7A5CFCE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D56A2-5768-4BBF-818A-9BD9A2CD7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0074-E7E4-4BB5-9873-FA74C7B1A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880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21194-BD05-4505-AAE8-D0400065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4327B-FB83-4636-8A43-E3776193FF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EFF0D-D285-479A-B0C0-AFDB12F91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7DAF-1E0D-443D-A212-0E0F080302DF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F106F-0E91-4C0E-8CA1-76BFDF1DB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18607-9AA5-4126-8E94-62D4593CA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0074-E7E4-4BB5-9873-FA74C7B1A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77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991DC9-DEE3-4EB3-BBAB-FBFBCDCFB2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02CE27-7A14-479A-AA3C-66C05218C6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9FAB8-DEB0-4EDC-914E-E46B56670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7DAF-1E0D-443D-A212-0E0F080302DF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831E0-309D-4A84-B4E4-1EED87CFE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71AE9-9C1A-4666-B077-B7F017AAD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0074-E7E4-4BB5-9873-FA74C7B1A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5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A6D53-9491-4133-B56C-CDE7727C0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6EBE0-4DA1-4A1F-908E-F029C1B41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D49AD-DD7A-47FB-AA18-8CAD55D2F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7DAF-1E0D-443D-A212-0E0F080302DF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806CC-6164-4CF2-BE0B-A9110DF93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3DE00-59C7-41A1-A598-AB95FD3AC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0074-E7E4-4BB5-9873-FA74C7B1A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90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16111-6C6A-4903-B97F-AC4E11089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7F420-7F75-4B62-843B-10D02DAB1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1334C8-B455-49F6-8C85-007B3E345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7DAF-1E0D-443D-A212-0E0F080302DF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2A877-75DA-4A0D-86F4-EDAB7637B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52A02-1C77-4908-9215-C104C345C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0074-E7E4-4BB5-9873-FA74C7B1A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686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9629C-FE05-4770-A692-43085CA1C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72754-D093-43A1-A42B-EF8081D74B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4C39BE-7ECC-4E18-9227-DA4969CA29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319790-BD41-45BC-8E3D-9EBD4F231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7DAF-1E0D-443D-A212-0E0F080302DF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C20DE5-92FB-4FE1-ABB9-5F58CC94A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7F8FC1-CC68-4B4A-993A-C3B4626A3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0074-E7E4-4BB5-9873-FA74C7B1A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939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09A96-318D-4826-9D1F-5307400A7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818D7B-C58C-4B11-8D35-79F159580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E561F1-76EB-4E9F-B325-48E1D9A40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EC5EE4-CE89-4299-89BE-3A0C768CDF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AE7D02-28CE-491E-855D-0B07ACC1A3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0A6F9E-5646-4ABA-B640-14EB68663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7DAF-1E0D-443D-A212-0E0F080302DF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5F7DB1-D769-47FB-8940-D42DCB707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24A917-406A-4DF2-BC18-018AE2AA0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0074-E7E4-4BB5-9873-FA74C7B1A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55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4E010-B8B3-4017-8246-5AEC991F2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55A73A-DACF-4566-9EAE-64D742D95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7DAF-1E0D-443D-A212-0E0F080302DF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01482-23F9-45D0-9959-4295B7D08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0C48E1-F478-4821-AF5C-0E5507EDA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0074-E7E4-4BB5-9873-FA74C7B1A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160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DF8E04-4D8A-4D48-9F7D-F25EDA44C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7DAF-1E0D-443D-A212-0E0F080302DF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AEE3B6-76E3-48E1-9CB0-227698FCE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26BC2D-4D60-4EA6-8DA5-71B96F726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0074-E7E4-4BB5-9873-FA74C7B1A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4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D6D63-1298-48B4-8979-CE2BF86F4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70D0A-E19E-4C22-8660-02950DCBE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F03674-716C-4508-925E-42618B982C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05A05-E67C-4185-A22A-8F9FAAB18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7DAF-1E0D-443D-A212-0E0F080302DF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6A06D1-0053-4221-92D7-734A2F958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DD3A8A-EBE5-4AD4-8154-1C2691B20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0074-E7E4-4BB5-9873-FA74C7B1A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53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B4206-E36B-43FC-AD12-FCEF1B933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5EB569-542E-4C3D-A38F-B4FF517BFA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5B4200-1721-40BE-BF7F-EC2203DAB2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92D0ED-B578-4537-AE3A-0C5B68572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7DAF-1E0D-443D-A212-0E0F080302DF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9B330-A36E-45DF-B14F-6ADFFE74B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EFA035-B9CD-4704-869D-3AF5F1A48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0074-E7E4-4BB5-9873-FA74C7B1A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1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8EE8C4-EC48-4C40-8FC5-903F3B289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C29992-E24D-436B-92A6-2DA829D1C0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A3508-B8E0-4D60-980B-8C3A75EFC3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E7DAF-1E0D-443D-A212-0E0F080302DF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ACCC1-D380-4E71-A5E4-38A3A75174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BCD7D-34EB-45AF-A4FE-3577A84977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E0074-E7E4-4BB5-9873-FA74C7B1A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9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6126FF8-979E-4611-A1FD-CDE23DCF1950}"/>
              </a:ext>
            </a:extLst>
          </p:cNvPr>
          <p:cNvSpPr txBox="1"/>
          <p:nvPr/>
        </p:nvSpPr>
        <p:spPr>
          <a:xfrm>
            <a:off x="444774" y="463003"/>
            <a:ext cx="3018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Supplemental Figure S4: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94C5DB1-EDAF-4435-AB7D-999A6D533F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9379" y="1275962"/>
            <a:ext cx="3843081" cy="353808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A56EF57-97D3-48A2-ADB3-D3931F90539F}"/>
              </a:ext>
            </a:extLst>
          </p:cNvPr>
          <p:cNvSpPr/>
          <p:nvPr/>
        </p:nvSpPr>
        <p:spPr>
          <a:xfrm>
            <a:off x="1045265" y="5198042"/>
            <a:ext cx="10101470" cy="155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Supplemental Figure S4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Suppression of PI3K pathway activation by T-2143 or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Copanlisib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the PI3K mutant Colon Xenograft Model LS174T.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Mice bearing LS174T tumors were administered a single 25mg/kg dose of T-2143,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copanlisib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at the molar equivalent of T-2143, 10.6 mg/kg or Vehicle control, the Vehicle being the vehicle for T-2143. Tumors were collected at 24 and 72 hours post dose, and analyzed for analyzed for effects of T-2143 on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pAKT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(S473) levels. Error bars represent SEM (N=3/ time point).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003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1321</TotalTime>
  <Words>103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Perino</dc:creator>
  <cp:lastModifiedBy>Samantha Perino</cp:lastModifiedBy>
  <cp:revision>36</cp:revision>
  <cp:lastPrinted>2020-02-06T14:28:48Z</cp:lastPrinted>
  <dcterms:created xsi:type="dcterms:W3CDTF">2019-10-02T14:56:19Z</dcterms:created>
  <dcterms:modified xsi:type="dcterms:W3CDTF">2020-05-11T21:32:20Z</dcterms:modified>
</cp:coreProperties>
</file>