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9144000" cy="6858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92" autoAdjust="0"/>
    <p:restoredTop sz="94660"/>
  </p:normalViewPr>
  <p:slideViewPr>
    <p:cSldViewPr>
      <p:cViewPr varScale="1">
        <p:scale>
          <a:sx n="105" d="100"/>
          <a:sy n="105" d="100"/>
        </p:scale>
        <p:origin x="-696" y="-78"/>
      </p:cViewPr>
      <p:guideLst>
        <p:guide orient="horz" pos="2205"/>
        <p:guide pos="10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3D65B-7C53-4BF6-918C-57850C5F3242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0EC7F-734F-4B91-BF35-1DBF3006B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13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BD8F5-D05A-4C84-9A5D-EB1AA5D1991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DAE6B-C183-4C44-B6A1-577BA34C8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0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0F4-24C2-49FD-94ED-2CBAB806A0C0}" type="datetimeFigureOut">
              <a:rPr lang="ko-KR" altLang="en-US" smtClean="0"/>
              <a:pPr/>
              <a:t>2014-07-11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327-790B-40DF-9E2E-A43FC76E6B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0F4-24C2-49FD-94ED-2CBAB806A0C0}" type="datetimeFigureOut">
              <a:rPr lang="ko-KR" altLang="en-US" smtClean="0"/>
              <a:pPr/>
              <a:t>2014-07-11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327-790B-40DF-9E2E-A43FC76E6B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0F4-24C2-49FD-94ED-2CBAB806A0C0}" type="datetimeFigureOut">
              <a:rPr lang="ko-KR" altLang="en-US" smtClean="0"/>
              <a:pPr/>
              <a:t>2014-07-11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327-790B-40DF-9E2E-A43FC76E6B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0F4-24C2-49FD-94ED-2CBAB806A0C0}" type="datetimeFigureOut">
              <a:rPr lang="ko-KR" altLang="en-US" smtClean="0"/>
              <a:pPr/>
              <a:t>2014-07-11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327-790B-40DF-9E2E-A43FC76E6B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0F4-24C2-49FD-94ED-2CBAB806A0C0}" type="datetimeFigureOut">
              <a:rPr lang="ko-KR" altLang="en-US" smtClean="0"/>
              <a:pPr/>
              <a:t>2014-07-11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327-790B-40DF-9E2E-A43FC76E6B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0F4-24C2-49FD-94ED-2CBAB806A0C0}" type="datetimeFigureOut">
              <a:rPr lang="ko-KR" altLang="en-US" smtClean="0"/>
              <a:pPr/>
              <a:t>2014-07-11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327-790B-40DF-9E2E-A43FC76E6B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0F4-24C2-49FD-94ED-2CBAB806A0C0}" type="datetimeFigureOut">
              <a:rPr lang="ko-KR" altLang="en-US" smtClean="0"/>
              <a:pPr/>
              <a:t>2014-07-11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327-790B-40DF-9E2E-A43FC76E6B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0F4-24C2-49FD-94ED-2CBAB806A0C0}" type="datetimeFigureOut">
              <a:rPr lang="ko-KR" altLang="en-US" smtClean="0"/>
              <a:pPr/>
              <a:t>2014-07-11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327-790B-40DF-9E2E-A43FC76E6B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0F4-24C2-49FD-94ED-2CBAB806A0C0}" type="datetimeFigureOut">
              <a:rPr lang="ko-KR" altLang="en-US" smtClean="0"/>
              <a:pPr/>
              <a:t>2014-07-11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327-790B-40DF-9E2E-A43FC76E6B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0F4-24C2-49FD-94ED-2CBAB806A0C0}" type="datetimeFigureOut">
              <a:rPr lang="ko-KR" altLang="en-US" smtClean="0"/>
              <a:pPr/>
              <a:t>2014-07-11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327-790B-40DF-9E2E-A43FC76E6B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0F4-24C2-49FD-94ED-2CBAB806A0C0}" type="datetimeFigureOut">
              <a:rPr lang="ko-KR" altLang="en-US" smtClean="0"/>
              <a:pPr/>
              <a:t>2014-07-11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327-790B-40DF-9E2E-A43FC76E6B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AB0F4-24C2-49FD-94ED-2CBAB806A0C0}" type="datetimeFigureOut">
              <a:rPr lang="ko-KR" altLang="en-US" smtClean="0"/>
              <a:pPr/>
              <a:t>2014-07-11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05327-790B-40DF-9E2E-A43FC76E6B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872995" y="4208112"/>
            <a:ext cx="742511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siRRAD#1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567404" y="3841127"/>
            <a:ext cx="1547218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  100   100   100  (</a:t>
            </a: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M)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73146" y="4400680"/>
            <a:ext cx="742511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siRRAD#2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624850" y="4027770"/>
            <a:ext cx="1200970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      +       -        -  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904770" y="4008272"/>
            <a:ext cx="691215" cy="2743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ko-KR" sz="9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siControl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155714" y="3840800"/>
            <a:ext cx="421910" cy="2743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TMZ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624850" y="4212246"/>
            <a:ext cx="1233030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       -      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 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624850" y="4388922"/>
            <a:ext cx="1233030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       -        -      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889295"/>
              </p:ext>
            </p:extLst>
          </p:nvPr>
        </p:nvGraphicFramePr>
        <p:xfrm>
          <a:off x="1115616" y="1700808"/>
          <a:ext cx="2395557" cy="2297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Prism 6" r:id="rId3" imgW="3187921" imgH="3291808" progId="Prism6.Document">
                  <p:embed/>
                </p:oleObj>
              </mc:Choice>
              <mc:Fallback>
                <p:oleObj name="Prism 6" r:id="rId3" imgW="3187921" imgH="3291808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700808"/>
                        <a:ext cx="2395557" cy="22976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직사각형 14"/>
          <p:cNvSpPr/>
          <p:nvPr/>
        </p:nvSpPr>
        <p:spPr>
          <a:xfrm>
            <a:off x="3307589" y="4200549"/>
            <a:ext cx="742511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siRRAD#1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001998" y="3833564"/>
            <a:ext cx="1547218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  100   100   100  (</a:t>
            </a: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M)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307740" y="4393117"/>
            <a:ext cx="742511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siRRAD#2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059444" y="4020207"/>
            <a:ext cx="1200970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      +       -        -  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339364" y="4000709"/>
            <a:ext cx="691215" cy="2743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ko-KR" sz="9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siControl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590308" y="3833237"/>
            <a:ext cx="421910" cy="2743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TMZ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059444" y="4204683"/>
            <a:ext cx="1233030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       -      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 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059444" y="4381359"/>
            <a:ext cx="1233030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       -        -      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개체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83081"/>
              </p:ext>
            </p:extLst>
          </p:nvPr>
        </p:nvGraphicFramePr>
        <p:xfrm>
          <a:off x="3568700" y="1733207"/>
          <a:ext cx="2332038" cy="227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Prism 6" r:id="rId5" imgW="3261029" imgH="3181961" progId="Prism6.Document">
                  <p:embed/>
                </p:oleObj>
              </mc:Choice>
              <mc:Fallback>
                <p:oleObj name="Prism 6" r:id="rId5" imgW="3261029" imgH="3181961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1733207"/>
                        <a:ext cx="2332038" cy="227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개체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305734"/>
              </p:ext>
            </p:extLst>
          </p:nvPr>
        </p:nvGraphicFramePr>
        <p:xfrm>
          <a:off x="6016625" y="1700807"/>
          <a:ext cx="2311400" cy="2316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Prism 5" r:id="rId7" imgW="3187921" imgH="3291808" progId="Prism5.Document">
                  <p:embed/>
                </p:oleObj>
              </mc:Choice>
              <mc:Fallback>
                <p:oleObj name="Prism 5" r:id="rId7" imgW="3187921" imgH="3291808" progId="Prism5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5" y="1700807"/>
                        <a:ext cx="2311400" cy="23169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직사각형 24"/>
          <p:cNvSpPr/>
          <p:nvPr/>
        </p:nvSpPr>
        <p:spPr>
          <a:xfrm>
            <a:off x="5762526" y="4225117"/>
            <a:ext cx="742511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siRRAD#1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56935" y="3858132"/>
            <a:ext cx="1547218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  100   100   100  (</a:t>
            </a: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M)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762677" y="4417685"/>
            <a:ext cx="742511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siRRAD#2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6514381" y="4044775"/>
            <a:ext cx="1200970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      +       -        -  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5794301" y="4025277"/>
            <a:ext cx="691215" cy="2743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ko-KR" sz="9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siControl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6045245" y="3857805"/>
            <a:ext cx="421910" cy="2743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TMZ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6514381" y="4229251"/>
            <a:ext cx="1233030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       -      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 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6514381" y="4405927"/>
            <a:ext cx="1233030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       -        -      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ko-KR" sz="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2208953" y="2863237"/>
            <a:ext cx="229550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9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ko-KR" altLang="en-US" sz="1400" dirty="0"/>
          </a:p>
        </p:txBody>
      </p:sp>
      <p:sp>
        <p:nvSpPr>
          <p:cNvPr id="48" name="직사각형 47"/>
          <p:cNvSpPr/>
          <p:nvPr/>
        </p:nvSpPr>
        <p:spPr>
          <a:xfrm>
            <a:off x="2497401" y="2910136"/>
            <a:ext cx="229550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9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ko-KR" altLang="en-US" sz="1400" dirty="0"/>
          </a:p>
        </p:txBody>
      </p:sp>
      <p:sp>
        <p:nvSpPr>
          <p:cNvPr id="49" name="직사각형 48"/>
          <p:cNvSpPr/>
          <p:nvPr/>
        </p:nvSpPr>
        <p:spPr>
          <a:xfrm>
            <a:off x="4621429" y="3126160"/>
            <a:ext cx="229550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9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ko-KR" altLang="en-US" sz="1400" dirty="0"/>
          </a:p>
        </p:txBody>
      </p:sp>
      <p:sp>
        <p:nvSpPr>
          <p:cNvPr id="50" name="직사각형 49"/>
          <p:cNvSpPr/>
          <p:nvPr/>
        </p:nvSpPr>
        <p:spPr>
          <a:xfrm>
            <a:off x="4927567" y="3198168"/>
            <a:ext cx="229550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9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ko-KR" altLang="en-US" sz="1400" dirty="0"/>
          </a:p>
        </p:txBody>
      </p:sp>
      <p:sp>
        <p:nvSpPr>
          <p:cNvPr id="51" name="직사각형 50"/>
          <p:cNvSpPr/>
          <p:nvPr/>
        </p:nvSpPr>
        <p:spPr>
          <a:xfrm>
            <a:off x="7065121" y="2982144"/>
            <a:ext cx="229550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9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ko-KR" altLang="en-US" sz="1400" dirty="0"/>
          </a:p>
        </p:txBody>
      </p:sp>
      <p:sp>
        <p:nvSpPr>
          <p:cNvPr id="52" name="직사각형 51"/>
          <p:cNvSpPr/>
          <p:nvPr/>
        </p:nvSpPr>
        <p:spPr>
          <a:xfrm>
            <a:off x="7349096" y="3117939"/>
            <a:ext cx="229550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9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ko-KR" altLang="en-US" sz="1400" dirty="0"/>
          </a:p>
        </p:txBody>
      </p:sp>
      <p:sp>
        <p:nvSpPr>
          <p:cNvPr id="36" name="직사각형 35"/>
          <p:cNvSpPr/>
          <p:nvPr/>
        </p:nvSpPr>
        <p:spPr>
          <a:xfrm>
            <a:off x="1250377" y="5001013"/>
            <a:ext cx="6753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Supplementary Figure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Depletion of RRAD decreases the survival of GBM cells. Cells (5x10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cells/well in a six-well plate) were treated with either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siRRAD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siControl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trypan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blue exclusion staining performed after 5 days of culture. *,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&lt; 0.05 (vs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siControl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0" y="18404"/>
            <a:ext cx="20733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err="1">
                <a:solidFill>
                  <a:prstClr val="black"/>
                </a:solidFill>
                <a:latin typeface="Arial" charset="0"/>
              </a:rPr>
              <a:t>Yeom</a:t>
            </a:r>
            <a:r>
              <a:rPr lang="en-US" altLang="ko-KR" sz="12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Arial" charset="0"/>
              </a:rPr>
              <a:t>Supplementary Fig.9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6054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6526</TotalTime>
  <Words>141</Words>
  <Application>Microsoft Office PowerPoint</Application>
  <PresentationFormat>화면 슬라이드 쇼(4:3)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Office 테마</vt:lpstr>
      <vt:lpstr>Prism 6</vt:lpstr>
      <vt:lpstr>Prism 5</vt:lpstr>
      <vt:lpstr>PowerPoint 프레젠테이션</vt:lpstr>
    </vt:vector>
  </TitlesOfParts>
  <Company>users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DM300T3A</cp:lastModifiedBy>
  <cp:revision>361</cp:revision>
  <cp:lastPrinted>2014-03-20T03:59:10Z</cp:lastPrinted>
  <dcterms:created xsi:type="dcterms:W3CDTF">2013-03-21T02:12:30Z</dcterms:created>
  <dcterms:modified xsi:type="dcterms:W3CDTF">2014-07-11T10:25:36Z</dcterms:modified>
</cp:coreProperties>
</file>