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42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82DDF-4C1F-430D-97AF-720799EB4B18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8A2F7-EEF8-4072-973A-05F568CD4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A2F7-EEF8-4072-973A-05F568CD424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77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30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05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37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52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72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51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86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72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87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30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76188-76BD-4471-B3B8-06EDF206E246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9824-3649-4C93-BF24-246F970A9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4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27784" y="5949280"/>
            <a:ext cx="238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Supplementary figure 4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51521" y="3366284"/>
            <a:ext cx="3341454" cy="2407514"/>
            <a:chOff x="1165301" y="3645024"/>
            <a:chExt cx="3517075" cy="2520000"/>
          </a:xfrm>
        </p:grpSpPr>
        <p:pic>
          <p:nvPicPr>
            <p:cNvPr id="1027" name="Picture 3" descr="C:\Users\Gaku\Desktop\LC028x5-2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7" r="5540"/>
            <a:stretch/>
          </p:blipFill>
          <p:spPr bwMode="auto">
            <a:xfrm>
              <a:off x="1165301" y="3645024"/>
              <a:ext cx="3517075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直線コネクタ 3"/>
            <p:cNvCxnSpPr/>
            <p:nvPr/>
          </p:nvCxnSpPr>
          <p:spPr>
            <a:xfrm>
              <a:off x="1241093" y="6038286"/>
              <a:ext cx="81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/>
          <p:cNvSpPr txBox="1"/>
          <p:nvPr/>
        </p:nvSpPr>
        <p:spPr>
          <a:xfrm>
            <a:off x="107504" y="353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5572" y="30062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51920" y="446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51920" y="299695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44624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Anti hMyo1b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76056" y="73482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Anti </a:t>
            </a:r>
            <a:r>
              <a:rPr lang="en-US" altLang="ja-JP" dirty="0"/>
              <a:t>D2-40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3995936" y="373414"/>
            <a:ext cx="3293314" cy="2704838"/>
            <a:chOff x="5220072" y="373414"/>
            <a:chExt cx="3293314" cy="2704838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5220072" y="373414"/>
              <a:ext cx="3293314" cy="2704838"/>
              <a:chOff x="5220072" y="373414"/>
              <a:chExt cx="3293314" cy="2704838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5223645" y="373414"/>
                <a:ext cx="3289741" cy="2407514"/>
                <a:chOff x="5206542" y="49831"/>
                <a:chExt cx="3462643" cy="2520000"/>
              </a:xfrm>
            </p:grpSpPr>
            <p:pic>
              <p:nvPicPr>
                <p:cNvPr id="1031" name="Picture 7" descr="C:\Users\Gaku\Desktop\20141005LC-D2-40\LC26ly.tif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49" r="10618"/>
                <a:stretch/>
              </p:blipFill>
              <p:spPr bwMode="auto">
                <a:xfrm>
                  <a:off x="5206542" y="49831"/>
                  <a:ext cx="3462643" cy="25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0" name="直線コネクタ 19"/>
                <p:cNvCxnSpPr/>
                <p:nvPr/>
              </p:nvCxnSpPr>
              <p:spPr>
                <a:xfrm>
                  <a:off x="5304056" y="2420888"/>
                  <a:ext cx="68400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5220072" y="2708920"/>
                <a:ext cx="846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100μm</a:t>
                </a:r>
                <a:endParaRPr kumimoji="1" lang="ja-JP" altLang="en-US" dirty="0"/>
              </a:p>
            </p:txBody>
          </p:sp>
        </p:grpSp>
        <p:cxnSp>
          <p:nvCxnSpPr>
            <p:cNvPr id="15" name="直線矢印コネクタ 14"/>
            <p:cNvCxnSpPr/>
            <p:nvPr/>
          </p:nvCxnSpPr>
          <p:spPr>
            <a:xfrm flipH="1" flipV="1">
              <a:off x="7236296" y="1844824"/>
              <a:ext cx="360040" cy="21602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/>
        </p:nvGrpSpPr>
        <p:grpSpPr>
          <a:xfrm>
            <a:off x="3999510" y="3370898"/>
            <a:ext cx="3289741" cy="2407514"/>
            <a:chOff x="5223646" y="3649638"/>
            <a:chExt cx="3289741" cy="240751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223646" y="3649638"/>
              <a:ext cx="3289741" cy="2407514"/>
              <a:chOff x="5376021" y="3681168"/>
              <a:chExt cx="3462641" cy="2520000"/>
            </a:xfrm>
          </p:grpSpPr>
          <p:pic>
            <p:nvPicPr>
              <p:cNvPr id="1033" name="Picture 9" descr="C:\Users\Gaku\Desktop\20141005LC-D2-40\LC36ly.t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86" r="10662"/>
              <a:stretch/>
            </p:blipFill>
            <p:spPr bwMode="auto">
              <a:xfrm>
                <a:off x="5376021" y="3681168"/>
                <a:ext cx="3462641" cy="25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" name="直線コネクタ 16"/>
              <p:cNvCxnSpPr/>
              <p:nvPr/>
            </p:nvCxnSpPr>
            <p:spPr>
              <a:xfrm>
                <a:off x="5448052" y="6060613"/>
                <a:ext cx="683999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直線矢印コネクタ 29"/>
            <p:cNvCxnSpPr/>
            <p:nvPr/>
          </p:nvCxnSpPr>
          <p:spPr>
            <a:xfrm flipH="1" flipV="1">
              <a:off x="7164288" y="4941168"/>
              <a:ext cx="360040" cy="21602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251520" y="376875"/>
            <a:ext cx="3341454" cy="2701377"/>
            <a:chOff x="179513" y="376875"/>
            <a:chExt cx="3341454" cy="270137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79513" y="376875"/>
              <a:ext cx="3341454" cy="2407514"/>
              <a:chOff x="467545" y="376875"/>
              <a:chExt cx="3517076" cy="2520000"/>
            </a:xfrm>
          </p:grpSpPr>
          <p:pic>
            <p:nvPicPr>
              <p:cNvPr id="1026" name="Picture 2" descr="C:\Users\Gaku\Desktop\LC002x5-2.ti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814"/>
              <a:stretch/>
            </p:blipFill>
            <p:spPr bwMode="auto">
              <a:xfrm>
                <a:off x="467545" y="376875"/>
                <a:ext cx="3517076" cy="25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直線コネクタ 9"/>
              <p:cNvCxnSpPr/>
              <p:nvPr/>
            </p:nvCxnSpPr>
            <p:spPr>
              <a:xfrm>
                <a:off x="539552" y="2780928"/>
                <a:ext cx="810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テキスト ボックス 30"/>
            <p:cNvSpPr txBox="1"/>
            <p:nvPr/>
          </p:nvSpPr>
          <p:spPr>
            <a:xfrm>
              <a:off x="202301" y="270892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500μm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6187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</Words>
  <Application>Microsoft Office PowerPoint</Application>
  <PresentationFormat>画面に合わせる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Gaku Ohmura</dc:creator>
  <cp:lastModifiedBy>Gaku Ohmura</cp:lastModifiedBy>
  <cp:revision>7</cp:revision>
  <dcterms:created xsi:type="dcterms:W3CDTF">2014-10-18T08:30:30Z</dcterms:created>
  <dcterms:modified xsi:type="dcterms:W3CDTF">2014-10-19T00:39:27Z</dcterms:modified>
</cp:coreProperties>
</file>