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339" r:id="rId2"/>
    <p:sldId id="340" r:id="rId3"/>
    <p:sldId id="341" r:id="rId4"/>
  </p:sldIdLst>
  <p:sldSz cx="7772400" cy="100584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08080"/>
    <a:srgbClr val="D3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2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5938B-1811-4ACD-BA98-89658C2A923B}" type="datetimeFigureOut">
              <a:rPr lang="en-US" smtClean="0"/>
              <a:t>4/14/18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7113" y="1163638"/>
            <a:ext cx="242570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8338"/>
            <a:ext cx="5616575" cy="36639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EA11D-BEE3-4422-A293-5F09A97DA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04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EA11D-BEE3-4422-A293-5F09A97DA0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2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EA11D-BEE3-4422-A293-5F09A97DA0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82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EA11D-BEE3-4422-A293-5F09A97DA0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30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46B0-5BE7-4905-A5F6-4447AD654F14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BA49-FFB2-47C9-8FB8-B5A815AF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8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46B0-5BE7-4905-A5F6-4447AD654F14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BA49-FFB2-47C9-8FB8-B5A815AF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5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46B0-5BE7-4905-A5F6-4447AD654F14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BA49-FFB2-47C9-8FB8-B5A815AF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9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46B0-5BE7-4905-A5F6-4447AD654F14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BA49-FFB2-47C9-8FB8-B5A815AF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3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46B0-5BE7-4905-A5F6-4447AD654F14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BA49-FFB2-47C9-8FB8-B5A815AF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2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46B0-5BE7-4905-A5F6-4447AD654F14}" type="datetimeFigureOut">
              <a:rPr lang="en-US" smtClean="0"/>
              <a:t>4/14/18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BA49-FFB2-47C9-8FB8-B5A815AF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5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46B0-5BE7-4905-A5F6-4447AD654F14}" type="datetimeFigureOut">
              <a:rPr lang="en-US" smtClean="0"/>
              <a:t>4/14/18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BA49-FFB2-47C9-8FB8-B5A815AF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4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46B0-5BE7-4905-A5F6-4447AD654F14}" type="datetimeFigureOut">
              <a:rPr lang="en-US" smtClean="0"/>
              <a:t>4/14/18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BA49-FFB2-47C9-8FB8-B5A815AF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7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46B0-5BE7-4905-A5F6-4447AD654F14}" type="datetimeFigureOut">
              <a:rPr lang="en-US" smtClean="0"/>
              <a:t>4/14/18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BA49-FFB2-47C9-8FB8-B5A815AF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6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46B0-5BE7-4905-A5F6-4447AD654F14}" type="datetimeFigureOut">
              <a:rPr lang="en-US" smtClean="0"/>
              <a:t>4/14/18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BA49-FFB2-47C9-8FB8-B5A815AF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3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46B0-5BE7-4905-A5F6-4447AD654F14}" type="datetimeFigureOut">
              <a:rPr lang="en-US" smtClean="0"/>
              <a:t>4/14/18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BA49-FFB2-47C9-8FB8-B5A815AF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1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B46B0-5BE7-4905-A5F6-4447AD654F14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6BA49-FFB2-47C9-8FB8-B5A815AF4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4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796050-5586-E541-9162-B7E52E6AC2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1346" y="817563"/>
            <a:ext cx="3784600" cy="3530600"/>
          </a:xfrm>
          <a:prstGeom prst="rect">
            <a:avLst/>
          </a:prstGeom>
        </p:spPr>
      </p:pic>
      <p:sp>
        <p:nvSpPr>
          <p:cNvPr id="328" name="TextBox 327"/>
          <p:cNvSpPr txBox="1"/>
          <p:nvPr/>
        </p:nvSpPr>
        <p:spPr>
          <a:xfrm>
            <a:off x="200406" y="5007372"/>
            <a:ext cx="72018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ea typeface="Arial" charset="0"/>
                <a:cs typeface="Arial" charset="0"/>
              </a:rPr>
              <a:t>Supplementary Figure 6. T cell recognition of cognate antigen drives release of soluble factors including IFN-</a:t>
            </a:r>
            <a:r>
              <a:rPr lang="el-GR" sz="1000" b="1" dirty="0">
                <a:ea typeface="Arial" charset="0"/>
                <a:cs typeface="Arial" charset="0"/>
              </a:rPr>
              <a:t>γ</a:t>
            </a:r>
            <a:r>
              <a:rPr lang="en-US" sz="1000" b="1" dirty="0">
                <a:ea typeface="Arial" charset="0"/>
                <a:cs typeface="Arial" charset="0"/>
              </a:rPr>
              <a:t> and GM-CSF. </a:t>
            </a:r>
            <a:r>
              <a:rPr lang="en-US" sz="1000" dirty="0">
                <a:ea typeface="Arial" charset="0"/>
                <a:cs typeface="Arial" charset="0"/>
              </a:rPr>
              <a:t>A). Bar graph represents ELISAs of supernatants from co-culture restimulation assay. T cells release GM-CSF with and without antigenic target cells and release IFN-γ only upon recognition of target. Experiment performed twice. B). Bar graph represents IFN-</a:t>
            </a:r>
            <a:r>
              <a:rPr lang="en-US" sz="1000" dirty="0" err="1">
                <a:ea typeface="Arial" charset="0"/>
                <a:cs typeface="Arial" charset="0"/>
              </a:rPr>
              <a:t>γ</a:t>
            </a:r>
            <a:r>
              <a:rPr lang="en-US" sz="1000" dirty="0">
                <a:ea typeface="Arial" charset="0"/>
                <a:cs typeface="Arial" charset="0"/>
              </a:rPr>
              <a:t> ELISA of supernatants from co-culture restimulation assay. TC+B16F10OVA represents antigen-mismatch control, </a:t>
            </a:r>
            <a:r>
              <a:rPr lang="en-US" sz="1000" dirty="0" err="1">
                <a:ea typeface="Arial" charset="0"/>
                <a:cs typeface="Arial" charset="0"/>
              </a:rPr>
              <a:t>TC+ttRNA</a:t>
            </a:r>
            <a:r>
              <a:rPr lang="en-US" sz="1000" dirty="0">
                <a:ea typeface="Arial" charset="0"/>
                <a:cs typeface="Arial" charset="0"/>
              </a:rPr>
              <a:t> DC represents antigen-paired group. Performed in parallel with differentiation experiment in Supplementary Figure 5A. T cells release IFN-</a:t>
            </a:r>
            <a:r>
              <a:rPr lang="en-US" sz="1000" dirty="0" err="1">
                <a:ea typeface="Arial" charset="0"/>
                <a:cs typeface="Arial" charset="0"/>
              </a:rPr>
              <a:t>γ</a:t>
            </a:r>
            <a:r>
              <a:rPr lang="en-US" sz="1000" dirty="0">
                <a:ea typeface="Arial" charset="0"/>
                <a:cs typeface="Arial" charset="0"/>
              </a:rPr>
              <a:t> only upon recognition of antigen-specific targets. All data represent the mean +/-SD. *P&lt;.05, **P&lt;.01, ***P&lt;.001, by unpaired students </a:t>
            </a:r>
            <a:r>
              <a:rPr lang="en-US" sz="1000" i="1" dirty="0">
                <a:ea typeface="Arial" charset="0"/>
                <a:cs typeface="Arial" charset="0"/>
              </a:rPr>
              <a:t>t</a:t>
            </a:r>
            <a:r>
              <a:rPr lang="en-US" sz="1000" dirty="0">
                <a:ea typeface="Arial" charset="0"/>
                <a:cs typeface="Arial" charset="0"/>
              </a:rPr>
              <a:t> test for in-vitro studies (n=3).</a:t>
            </a:r>
            <a:endParaRPr lang="en-US" sz="1000" b="1" dirty="0">
              <a:ea typeface="Arial" charset="0"/>
              <a:cs typeface="Arial" charset="0"/>
            </a:endParaRPr>
          </a:p>
        </p:txBody>
      </p:sp>
      <p:sp>
        <p:nvSpPr>
          <p:cNvPr id="964" name="TextBox 963"/>
          <p:cNvSpPr txBox="1"/>
          <p:nvPr/>
        </p:nvSpPr>
        <p:spPr>
          <a:xfrm>
            <a:off x="3223893" y="307227"/>
            <a:ext cx="365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678" y="311492"/>
            <a:ext cx="2341436" cy="310480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83790" y="30722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948747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9CE9070-2307-4D45-A495-4520825619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0550" y="3644151"/>
            <a:ext cx="2489200" cy="2882900"/>
          </a:xfrm>
          <a:prstGeom prst="rect">
            <a:avLst/>
          </a:prstGeom>
        </p:spPr>
      </p:pic>
      <p:sp>
        <p:nvSpPr>
          <p:cNvPr id="657" name="TextBox 656"/>
          <p:cNvSpPr txBox="1"/>
          <p:nvPr/>
        </p:nvSpPr>
        <p:spPr>
          <a:xfrm>
            <a:off x="447165" y="180005"/>
            <a:ext cx="423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661" name="TextBox 660"/>
          <p:cNvSpPr txBox="1"/>
          <p:nvPr/>
        </p:nvSpPr>
        <p:spPr>
          <a:xfrm>
            <a:off x="424147" y="6683082"/>
            <a:ext cx="69915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ea typeface="Arial" charset="0"/>
                <a:cs typeface="Arial" charset="0"/>
              </a:rPr>
              <a:t>Supplementary Figure 7. T cell-released IFN-</a:t>
            </a:r>
            <a:r>
              <a:rPr lang="en-US" sz="1000" dirty="0">
                <a:ea typeface="Arial" charset="0"/>
                <a:cs typeface="Arial" charset="0"/>
              </a:rPr>
              <a:t>𝜸</a:t>
            </a:r>
            <a:r>
              <a:rPr lang="en-US" sz="1000" b="1" dirty="0">
                <a:ea typeface="Arial" charset="0"/>
                <a:cs typeface="Arial" charset="0"/>
              </a:rPr>
              <a:t> and GM-CSF contribute to HSPC differentiation. </a:t>
            </a:r>
            <a:r>
              <a:rPr lang="en-US" sz="1000" dirty="0">
                <a:ea typeface="Arial" charset="0"/>
                <a:cs typeface="Arial" charset="0"/>
              </a:rPr>
              <a:t>A). Bar graph represents data from supernatant transfer experiment in which TCs with antigen-specific target were co-cultured. Upon treating HSPCs with conditioned media, 25μg/mL blocking antibodies for IFN-𝜸 and GM-CSF were added to culture. Data demonstrates importance of IFN-𝜸 and GM-CSF in HSPC differentiation into DCs in-vitro. B). Bar graph represents data from ELISAs for IFN-𝜸, TNF-α, and GM-CSF on supernatants of T cell restimulation assays. T cells were either from WT, GM-CSF knockout, or IFN-𝜸 knockout animals. Data demonstrates that all three cell types are proficient at activating in response to antigen-matched target cells as evidenced by TNF-alpha release. Notably, the IFN-𝜸 knockout group has an abrogated IFN-𝜸 release while GM-CSF and WT T cells do not. Conversely, the GM-CSF knockout group has an abrogated GM-CSF release while the IFN-𝜸 knockout and WT T cells do not. Cells that had cytokine knockouts were appropriately deficient in their specific cytokine. All data represent the mean +/-SD. *P&lt;.05, **P&lt;.01, ***P&lt;.001, by unpaired students </a:t>
            </a:r>
            <a:r>
              <a:rPr lang="en-US" sz="1000" i="1" dirty="0">
                <a:ea typeface="Arial" charset="0"/>
                <a:cs typeface="Arial" charset="0"/>
              </a:rPr>
              <a:t>t</a:t>
            </a:r>
            <a:r>
              <a:rPr lang="en-US" sz="1000" dirty="0">
                <a:ea typeface="Arial" charset="0"/>
                <a:cs typeface="Arial" charset="0"/>
              </a:rPr>
              <a:t> test for in-vitro studies (n=3).</a:t>
            </a:r>
            <a:endParaRPr lang="en-US" sz="1000" b="1" dirty="0">
              <a:ea typeface="Arial" charset="0"/>
              <a:cs typeface="Arial" charset="0"/>
            </a:endParaRPr>
          </a:p>
        </p:txBody>
      </p:sp>
      <p:sp>
        <p:nvSpPr>
          <p:cNvPr id="663" name="TextBox 662"/>
          <p:cNvSpPr txBox="1"/>
          <p:nvPr/>
        </p:nvSpPr>
        <p:spPr>
          <a:xfrm>
            <a:off x="294765" y="3132956"/>
            <a:ext cx="423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766349" y="764846"/>
            <a:ext cx="594172" cy="327610"/>
            <a:chOff x="2182" y="1659"/>
            <a:chExt cx="1383" cy="1005"/>
          </a:xfrm>
        </p:grpSpPr>
        <p:sp>
          <p:nvSpPr>
            <p:cNvPr id="12" name="Freeform 545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rgbClr val="D9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" name="Freeform 546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5" name="Freeform 54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" name="Freeform 54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" name="Freeform 550"/>
            <p:cNvSpPr>
              <a:spLocks/>
            </p:cNvSpPr>
            <p:nvPr/>
          </p:nvSpPr>
          <p:spPr bwMode="auto">
            <a:xfrm>
              <a:off x="2182" y="1856"/>
              <a:ext cx="293" cy="304"/>
            </a:xfrm>
            <a:custGeom>
              <a:avLst/>
              <a:gdLst>
                <a:gd name="T0" fmla="*/ 1838 w 117"/>
                <a:gd name="T1" fmla="*/ 683 h 114"/>
                <a:gd name="T2" fmla="*/ 471 w 117"/>
                <a:gd name="T3" fmla="*/ 2163 h 114"/>
                <a:gd name="T4" fmla="*/ 1022 w 117"/>
                <a:gd name="T5" fmla="*/ 0 h 114"/>
                <a:gd name="T6" fmla="*/ 1838 w 117"/>
                <a:gd name="T7" fmla="*/ 68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114">
                  <a:moveTo>
                    <a:pt x="117" y="36"/>
                  </a:moveTo>
                  <a:cubicBezTo>
                    <a:pt x="67" y="55"/>
                    <a:pt x="37" y="93"/>
                    <a:pt x="30" y="114"/>
                  </a:cubicBezTo>
                  <a:cubicBezTo>
                    <a:pt x="0" y="69"/>
                    <a:pt x="36" y="26"/>
                    <a:pt x="65" y="0"/>
                  </a:cubicBezTo>
                  <a:cubicBezTo>
                    <a:pt x="58" y="20"/>
                    <a:pt x="47" y="52"/>
                    <a:pt x="117" y="3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8" name="Freeform 551"/>
            <p:cNvSpPr>
              <a:spLocks/>
            </p:cNvSpPr>
            <p:nvPr/>
          </p:nvSpPr>
          <p:spPr bwMode="auto">
            <a:xfrm>
              <a:off x="3450" y="2019"/>
              <a:ext cx="77" cy="136"/>
            </a:xfrm>
            <a:custGeom>
              <a:avLst/>
              <a:gdLst>
                <a:gd name="T0" fmla="*/ 0 w 31"/>
                <a:gd name="T1" fmla="*/ 363 h 51"/>
                <a:gd name="T2" fmla="*/ 291 w 31"/>
                <a:gd name="T3" fmla="*/ 968 h 51"/>
                <a:gd name="T4" fmla="*/ 432 w 31"/>
                <a:gd name="T5" fmla="*/ 0 h 51"/>
                <a:gd name="T6" fmla="*/ 353 w 31"/>
                <a:gd name="T7" fmla="*/ 307 h 51"/>
                <a:gd name="T8" fmla="*/ 124 w 31"/>
                <a:gd name="T9" fmla="*/ 39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1">
                  <a:moveTo>
                    <a:pt x="0" y="19"/>
                  </a:moveTo>
                  <a:cubicBezTo>
                    <a:pt x="11" y="25"/>
                    <a:pt x="16" y="40"/>
                    <a:pt x="19" y="51"/>
                  </a:cubicBezTo>
                  <a:cubicBezTo>
                    <a:pt x="30" y="49"/>
                    <a:pt x="31" y="7"/>
                    <a:pt x="28" y="0"/>
                  </a:cubicBezTo>
                  <a:cubicBezTo>
                    <a:pt x="28" y="6"/>
                    <a:pt x="25" y="10"/>
                    <a:pt x="23" y="16"/>
                  </a:cubicBezTo>
                  <a:cubicBezTo>
                    <a:pt x="19" y="26"/>
                    <a:pt x="17" y="21"/>
                    <a:pt x="8" y="21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9" name="Freeform 552"/>
            <p:cNvSpPr>
              <a:spLocks/>
            </p:cNvSpPr>
            <p:nvPr/>
          </p:nvSpPr>
          <p:spPr bwMode="auto">
            <a:xfrm>
              <a:off x="2337" y="2323"/>
              <a:ext cx="58" cy="200"/>
            </a:xfrm>
            <a:custGeom>
              <a:avLst/>
              <a:gdLst>
                <a:gd name="T0" fmla="*/ 0 w 23"/>
                <a:gd name="T1" fmla="*/ 1160 h 75"/>
                <a:gd name="T2" fmla="*/ 368 w 23"/>
                <a:gd name="T3" fmla="*/ 1421 h 75"/>
                <a:gd name="T4" fmla="*/ 368 w 23"/>
                <a:gd name="T5" fmla="*/ 264 h 75"/>
                <a:gd name="T6" fmla="*/ 0 w 23"/>
                <a:gd name="T7" fmla="*/ 0 h 75"/>
                <a:gd name="T8" fmla="*/ 0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0" y="61"/>
                  </a:moveTo>
                  <a:cubicBezTo>
                    <a:pt x="7" y="66"/>
                    <a:pt x="15" y="70"/>
                    <a:pt x="23" y="7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5" y="10"/>
                    <a:pt x="7" y="5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0" name="Freeform 553"/>
            <p:cNvSpPr>
              <a:spLocks/>
            </p:cNvSpPr>
            <p:nvPr/>
          </p:nvSpPr>
          <p:spPr bwMode="auto">
            <a:xfrm>
              <a:off x="2425" y="2373"/>
              <a:ext cx="40" cy="187"/>
            </a:xfrm>
            <a:custGeom>
              <a:avLst/>
              <a:gdLst>
                <a:gd name="T0" fmla="*/ 0 w 16"/>
                <a:gd name="T1" fmla="*/ 1199 h 70"/>
                <a:gd name="T2" fmla="*/ 250 w 16"/>
                <a:gd name="T3" fmla="*/ 1336 h 70"/>
                <a:gd name="T4" fmla="*/ 250 w 16"/>
                <a:gd name="T5" fmla="*/ 150 h 70"/>
                <a:gd name="T6" fmla="*/ 0 w 16"/>
                <a:gd name="T7" fmla="*/ 0 h 70"/>
                <a:gd name="T8" fmla="*/ 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0" y="63"/>
                  </a:moveTo>
                  <a:cubicBezTo>
                    <a:pt x="5" y="65"/>
                    <a:pt x="11" y="68"/>
                    <a:pt x="16" y="7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1" y="5"/>
                    <a:pt x="5" y="3"/>
                    <a:pt x="0" y="0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1" name="Freeform 554"/>
            <p:cNvSpPr>
              <a:spLocks/>
            </p:cNvSpPr>
            <p:nvPr/>
          </p:nvSpPr>
          <p:spPr bwMode="auto">
            <a:xfrm>
              <a:off x="2265" y="2251"/>
              <a:ext cx="25" cy="200"/>
            </a:xfrm>
            <a:custGeom>
              <a:avLst/>
              <a:gdLst>
                <a:gd name="T0" fmla="*/ 0 w 10"/>
                <a:gd name="T1" fmla="*/ 1229 h 75"/>
                <a:gd name="T2" fmla="*/ 158 w 10"/>
                <a:gd name="T3" fmla="*/ 1421 h 75"/>
                <a:gd name="T4" fmla="*/ 158 w 10"/>
                <a:gd name="T5" fmla="*/ 192 h 75"/>
                <a:gd name="T6" fmla="*/ 0 w 10"/>
                <a:gd name="T7" fmla="*/ 0 h 75"/>
                <a:gd name="T8" fmla="*/ 0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0" y="65"/>
                  </a:moveTo>
                  <a:cubicBezTo>
                    <a:pt x="3" y="68"/>
                    <a:pt x="6" y="72"/>
                    <a:pt x="10" y="7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6" y="7"/>
                    <a:pt x="3" y="3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2" name="Freeform 555"/>
            <p:cNvSpPr>
              <a:spLocks/>
            </p:cNvSpPr>
            <p:nvPr/>
          </p:nvSpPr>
          <p:spPr bwMode="auto">
            <a:xfrm>
              <a:off x="2400" y="2357"/>
              <a:ext cx="10" cy="182"/>
            </a:xfrm>
            <a:custGeom>
              <a:avLst/>
              <a:gdLst>
                <a:gd name="T0" fmla="*/ 0 w 4"/>
                <a:gd name="T1" fmla="*/ 1269 h 68"/>
                <a:gd name="T2" fmla="*/ 63 w 4"/>
                <a:gd name="T3" fmla="*/ 1303 h 68"/>
                <a:gd name="T4" fmla="*/ 63 w 4"/>
                <a:gd name="T5" fmla="*/ 35 h 68"/>
                <a:gd name="T6" fmla="*/ 0 w 4"/>
                <a:gd name="T7" fmla="*/ 0 h 68"/>
                <a:gd name="T8" fmla="*/ 0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0" y="66"/>
                  </a:moveTo>
                  <a:cubicBezTo>
                    <a:pt x="1" y="66"/>
                    <a:pt x="3" y="67"/>
                    <a:pt x="4" y="6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3" name="Freeform 556"/>
            <p:cNvSpPr>
              <a:spLocks/>
            </p:cNvSpPr>
            <p:nvPr/>
          </p:nvSpPr>
          <p:spPr bwMode="auto">
            <a:xfrm>
              <a:off x="3360" y="2323"/>
              <a:ext cx="57" cy="200"/>
            </a:xfrm>
            <a:custGeom>
              <a:avLst/>
              <a:gdLst>
                <a:gd name="T0" fmla="*/ 349 w 23"/>
                <a:gd name="T1" fmla="*/ 1160 h 75"/>
                <a:gd name="T2" fmla="*/ 0 w 23"/>
                <a:gd name="T3" fmla="*/ 1421 h 75"/>
                <a:gd name="T4" fmla="*/ 0 w 23"/>
                <a:gd name="T5" fmla="*/ 264 h 75"/>
                <a:gd name="T6" fmla="*/ 349 w 23"/>
                <a:gd name="T7" fmla="*/ 0 h 75"/>
                <a:gd name="T8" fmla="*/ 349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23" y="61"/>
                  </a:moveTo>
                  <a:cubicBezTo>
                    <a:pt x="16" y="66"/>
                    <a:pt x="8" y="70"/>
                    <a:pt x="0" y="7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0"/>
                    <a:pt x="16" y="5"/>
                    <a:pt x="23" y="0"/>
                  </a:cubicBezTo>
                  <a:lnTo>
                    <a:pt x="23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4" name="Freeform 557"/>
            <p:cNvSpPr>
              <a:spLocks/>
            </p:cNvSpPr>
            <p:nvPr/>
          </p:nvSpPr>
          <p:spPr bwMode="auto">
            <a:xfrm>
              <a:off x="3290" y="2373"/>
              <a:ext cx="40" cy="187"/>
            </a:xfrm>
            <a:custGeom>
              <a:avLst/>
              <a:gdLst>
                <a:gd name="T0" fmla="*/ 250 w 16"/>
                <a:gd name="T1" fmla="*/ 1199 h 70"/>
                <a:gd name="T2" fmla="*/ 0 w 16"/>
                <a:gd name="T3" fmla="*/ 1336 h 70"/>
                <a:gd name="T4" fmla="*/ 0 w 16"/>
                <a:gd name="T5" fmla="*/ 150 h 70"/>
                <a:gd name="T6" fmla="*/ 250 w 16"/>
                <a:gd name="T7" fmla="*/ 0 h 70"/>
                <a:gd name="T8" fmla="*/ 25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16" y="63"/>
                  </a:moveTo>
                  <a:cubicBezTo>
                    <a:pt x="11" y="65"/>
                    <a:pt x="5" y="68"/>
                    <a:pt x="0" y="7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5"/>
                    <a:pt x="11" y="3"/>
                    <a:pt x="16" y="0"/>
                  </a:cubicBezTo>
                  <a:lnTo>
                    <a:pt x="16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5" name="Freeform 558"/>
            <p:cNvSpPr>
              <a:spLocks/>
            </p:cNvSpPr>
            <p:nvPr/>
          </p:nvSpPr>
          <p:spPr bwMode="auto">
            <a:xfrm>
              <a:off x="3465" y="2251"/>
              <a:ext cx="25" cy="200"/>
            </a:xfrm>
            <a:custGeom>
              <a:avLst/>
              <a:gdLst>
                <a:gd name="T0" fmla="*/ 158 w 10"/>
                <a:gd name="T1" fmla="*/ 1229 h 75"/>
                <a:gd name="T2" fmla="*/ 0 w 10"/>
                <a:gd name="T3" fmla="*/ 1421 h 75"/>
                <a:gd name="T4" fmla="*/ 0 w 10"/>
                <a:gd name="T5" fmla="*/ 192 h 75"/>
                <a:gd name="T6" fmla="*/ 158 w 10"/>
                <a:gd name="T7" fmla="*/ 0 h 75"/>
                <a:gd name="T8" fmla="*/ 158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10" y="65"/>
                  </a:moveTo>
                  <a:cubicBezTo>
                    <a:pt x="7" y="68"/>
                    <a:pt x="4" y="72"/>
                    <a:pt x="0" y="7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7"/>
                    <a:pt x="7" y="3"/>
                    <a:pt x="10" y="0"/>
                  </a:cubicBezTo>
                  <a:lnTo>
                    <a:pt x="10" y="6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6" name="Freeform 559"/>
            <p:cNvSpPr>
              <a:spLocks/>
            </p:cNvSpPr>
            <p:nvPr/>
          </p:nvSpPr>
          <p:spPr bwMode="auto">
            <a:xfrm>
              <a:off x="3345" y="2357"/>
              <a:ext cx="10" cy="182"/>
            </a:xfrm>
            <a:custGeom>
              <a:avLst/>
              <a:gdLst>
                <a:gd name="T0" fmla="*/ 63 w 4"/>
                <a:gd name="T1" fmla="*/ 1269 h 68"/>
                <a:gd name="T2" fmla="*/ 0 w 4"/>
                <a:gd name="T3" fmla="*/ 1303 h 68"/>
                <a:gd name="T4" fmla="*/ 0 w 4"/>
                <a:gd name="T5" fmla="*/ 35 h 68"/>
                <a:gd name="T6" fmla="*/ 63 w 4"/>
                <a:gd name="T7" fmla="*/ 0 h 68"/>
                <a:gd name="T8" fmla="*/ 63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4" y="66"/>
                  </a:moveTo>
                  <a:cubicBezTo>
                    <a:pt x="3" y="66"/>
                    <a:pt x="1" y="67"/>
                    <a:pt x="0" y="6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lnTo>
                    <a:pt x="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7" name="Freeform 560"/>
            <p:cNvSpPr>
              <a:spLocks/>
            </p:cNvSpPr>
            <p:nvPr/>
          </p:nvSpPr>
          <p:spPr bwMode="auto">
            <a:xfrm>
              <a:off x="2570" y="2427"/>
              <a:ext cx="117" cy="202"/>
            </a:xfrm>
            <a:custGeom>
              <a:avLst/>
              <a:gdLst>
                <a:gd name="T0" fmla="*/ 0 w 47"/>
                <a:gd name="T1" fmla="*/ 1223 h 76"/>
                <a:gd name="T2" fmla="*/ 724 w 47"/>
                <a:gd name="T3" fmla="*/ 1427 h 76"/>
                <a:gd name="T4" fmla="*/ 724 w 47"/>
                <a:gd name="T5" fmla="*/ 205 h 76"/>
                <a:gd name="T6" fmla="*/ 0 w 47"/>
                <a:gd name="T7" fmla="*/ 0 h 76"/>
                <a:gd name="T8" fmla="*/ 0 w 47"/>
                <a:gd name="T9" fmla="*/ 1223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6">
                  <a:moveTo>
                    <a:pt x="0" y="65"/>
                  </a:moveTo>
                  <a:cubicBezTo>
                    <a:pt x="13" y="73"/>
                    <a:pt x="34" y="75"/>
                    <a:pt x="47" y="7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26" y="9"/>
                    <a:pt x="13" y="5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8" name="Freeform 561"/>
            <p:cNvSpPr>
              <a:spLocks/>
            </p:cNvSpPr>
            <p:nvPr/>
          </p:nvSpPr>
          <p:spPr bwMode="auto">
            <a:xfrm>
              <a:off x="2712" y="2459"/>
              <a:ext cx="33" cy="178"/>
            </a:xfrm>
            <a:custGeom>
              <a:avLst/>
              <a:gdLst>
                <a:gd name="T0" fmla="*/ 0 w 13"/>
                <a:gd name="T1" fmla="*/ 1235 h 67"/>
                <a:gd name="T2" fmla="*/ 213 w 13"/>
                <a:gd name="T3" fmla="*/ 1257 h 67"/>
                <a:gd name="T4" fmla="*/ 213 w 13"/>
                <a:gd name="T5" fmla="*/ 21 h 67"/>
                <a:gd name="T6" fmla="*/ 0 w 13"/>
                <a:gd name="T7" fmla="*/ 0 h 67"/>
                <a:gd name="T8" fmla="*/ 0 w 13"/>
                <a:gd name="T9" fmla="*/ 1235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67">
                  <a:moveTo>
                    <a:pt x="0" y="66"/>
                  </a:moveTo>
                  <a:cubicBezTo>
                    <a:pt x="4" y="66"/>
                    <a:pt x="9" y="67"/>
                    <a:pt x="13" y="6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1"/>
                    <a:pt x="4" y="0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9" name="Freeform 562"/>
            <p:cNvSpPr>
              <a:spLocks/>
            </p:cNvSpPr>
            <p:nvPr/>
          </p:nvSpPr>
          <p:spPr bwMode="auto">
            <a:xfrm>
              <a:off x="2627" y="2445"/>
              <a:ext cx="28" cy="182"/>
            </a:xfrm>
            <a:custGeom>
              <a:avLst/>
              <a:gdLst>
                <a:gd name="T0" fmla="*/ 0 w 11"/>
                <a:gd name="T1" fmla="*/ 1269 h 68"/>
                <a:gd name="T2" fmla="*/ 181 w 11"/>
                <a:gd name="T3" fmla="*/ 1303 h 68"/>
                <a:gd name="T4" fmla="*/ 181 w 11"/>
                <a:gd name="T5" fmla="*/ 35 h 68"/>
                <a:gd name="T6" fmla="*/ 0 w 11"/>
                <a:gd name="T7" fmla="*/ 0 h 68"/>
                <a:gd name="T8" fmla="*/ 0 w 11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68">
                  <a:moveTo>
                    <a:pt x="0" y="66"/>
                  </a:moveTo>
                  <a:cubicBezTo>
                    <a:pt x="4" y="67"/>
                    <a:pt x="8" y="67"/>
                    <a:pt x="11" y="68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"/>
                    <a:pt x="4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0" name="Freeform 563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1" name="Freeform 564"/>
            <p:cNvSpPr>
              <a:spLocks/>
            </p:cNvSpPr>
            <p:nvPr/>
          </p:nvSpPr>
          <p:spPr bwMode="auto">
            <a:xfrm>
              <a:off x="2345" y="2469"/>
              <a:ext cx="960" cy="150"/>
            </a:xfrm>
            <a:custGeom>
              <a:avLst/>
              <a:gdLst>
                <a:gd name="T0" fmla="*/ 6000 w 384"/>
                <a:gd name="T1" fmla="*/ 458 h 56"/>
                <a:gd name="T2" fmla="*/ 3345 w 384"/>
                <a:gd name="T3" fmla="*/ 1077 h 56"/>
                <a:gd name="T4" fmla="*/ 0 w 384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56">
                  <a:moveTo>
                    <a:pt x="384" y="24"/>
                  </a:moveTo>
                  <a:cubicBezTo>
                    <a:pt x="338" y="44"/>
                    <a:pt x="278" y="56"/>
                    <a:pt x="214" y="56"/>
                  </a:cubicBezTo>
                  <a:cubicBezTo>
                    <a:pt x="127" y="56"/>
                    <a:pt x="50" y="34"/>
                    <a:pt x="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33" name="Freeform 566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4" name="Freeform 567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5" name="Freeform 56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6" name="Freeform 56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7" name="Freeform 570"/>
            <p:cNvSpPr>
              <a:spLocks/>
            </p:cNvSpPr>
            <p:nvPr/>
          </p:nvSpPr>
          <p:spPr bwMode="auto">
            <a:xfrm>
              <a:off x="2295" y="1896"/>
              <a:ext cx="770" cy="293"/>
            </a:xfrm>
            <a:custGeom>
              <a:avLst/>
              <a:gdLst>
                <a:gd name="T0" fmla="*/ 0 w 308"/>
                <a:gd name="T1" fmla="*/ 2078 h 110"/>
                <a:gd name="T2" fmla="*/ 3613 w 308"/>
                <a:gd name="T3" fmla="*/ 21 h 110"/>
                <a:gd name="T4" fmla="*/ 4813 w 308"/>
                <a:gd name="T5" fmla="*/ 170 h 110"/>
                <a:gd name="T6" fmla="*/ 0 w 308"/>
                <a:gd name="T7" fmla="*/ 2078 h 1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110">
                  <a:moveTo>
                    <a:pt x="0" y="110"/>
                  </a:moveTo>
                  <a:cubicBezTo>
                    <a:pt x="14" y="48"/>
                    <a:pt x="120" y="1"/>
                    <a:pt x="231" y="1"/>
                  </a:cubicBezTo>
                  <a:cubicBezTo>
                    <a:pt x="257" y="1"/>
                    <a:pt x="283" y="4"/>
                    <a:pt x="308" y="9"/>
                  </a:cubicBezTo>
                  <a:cubicBezTo>
                    <a:pt x="254" y="0"/>
                    <a:pt x="49" y="7"/>
                    <a:pt x="0" y="1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2890" y="1893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39" name="Oval 38"/>
            <p:cNvSpPr>
              <a:spLocks noChangeArrowheads="1"/>
            </p:cNvSpPr>
            <p:nvPr/>
          </p:nvSpPr>
          <p:spPr bwMode="auto">
            <a:xfrm>
              <a:off x="2935" y="1904"/>
              <a:ext cx="22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2860" y="190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41" name="Freeform 574"/>
            <p:cNvSpPr>
              <a:spLocks/>
            </p:cNvSpPr>
            <p:nvPr/>
          </p:nvSpPr>
          <p:spPr bwMode="auto">
            <a:xfrm>
              <a:off x="2842" y="2187"/>
              <a:ext cx="630" cy="218"/>
            </a:xfrm>
            <a:custGeom>
              <a:avLst/>
              <a:gdLst>
                <a:gd name="T0" fmla="*/ 0 w 252"/>
                <a:gd name="T1" fmla="*/ 1542 h 82"/>
                <a:gd name="T2" fmla="*/ 3938 w 252"/>
                <a:gd name="T3" fmla="*/ 0 h 82"/>
                <a:gd name="T4" fmla="*/ 0 w 252"/>
                <a:gd name="T5" fmla="*/ 1542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" h="82">
                  <a:moveTo>
                    <a:pt x="0" y="82"/>
                  </a:moveTo>
                  <a:cubicBezTo>
                    <a:pt x="57" y="82"/>
                    <a:pt x="193" y="71"/>
                    <a:pt x="252" y="0"/>
                  </a:cubicBezTo>
                  <a:cubicBezTo>
                    <a:pt x="232" y="15"/>
                    <a:pt x="140" y="68"/>
                    <a:pt x="0" y="8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</p:grpSp>
      <p:sp>
        <p:nvSpPr>
          <p:cNvPr id="42" name="Oval 41"/>
          <p:cNvSpPr/>
          <p:nvPr/>
        </p:nvSpPr>
        <p:spPr>
          <a:xfrm>
            <a:off x="1241303" y="907544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105764" y="936578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053992" y="866899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920920" y="873562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944654" y="942303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>
            <a:grpSpLocks/>
          </p:cNvGrpSpPr>
          <p:nvPr/>
        </p:nvGrpSpPr>
        <p:grpSpPr bwMode="auto">
          <a:xfrm>
            <a:off x="984470" y="872883"/>
            <a:ext cx="45719" cy="48159"/>
            <a:chOff x="2435" y="2401"/>
            <a:chExt cx="883" cy="949"/>
          </a:xfrm>
          <a:solidFill>
            <a:schemeClr val="bg2">
              <a:lumMod val="50000"/>
            </a:schemeClr>
          </a:solidFill>
        </p:grpSpPr>
        <p:sp>
          <p:nvSpPr>
            <p:cNvPr id="48" name="Freeform 12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9" name="Freeform 125"/>
            <p:cNvSpPr>
              <a:spLocks/>
            </p:cNvSpPr>
            <p:nvPr/>
          </p:nvSpPr>
          <p:spPr bwMode="auto">
            <a:xfrm>
              <a:off x="2683" y="2657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0" name="Freeform 126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1" name="Freeform 127"/>
            <p:cNvSpPr>
              <a:spLocks/>
            </p:cNvSpPr>
            <p:nvPr/>
          </p:nvSpPr>
          <p:spPr bwMode="auto">
            <a:xfrm>
              <a:off x="2455" y="2428"/>
              <a:ext cx="720" cy="834"/>
            </a:xfrm>
            <a:custGeom>
              <a:avLst/>
              <a:gdLst>
                <a:gd name="T0" fmla="*/ 1550 w 288"/>
                <a:gd name="T1" fmla="*/ 120 h 313"/>
                <a:gd name="T2" fmla="*/ 963 w 288"/>
                <a:gd name="T3" fmla="*/ 43 h 313"/>
                <a:gd name="T4" fmla="*/ 575 w 288"/>
                <a:gd name="T5" fmla="*/ 213 h 313"/>
                <a:gd name="T6" fmla="*/ 400 w 288"/>
                <a:gd name="T7" fmla="*/ 440 h 313"/>
                <a:gd name="T8" fmla="*/ 213 w 288"/>
                <a:gd name="T9" fmla="*/ 624 h 313"/>
                <a:gd name="T10" fmla="*/ 145 w 288"/>
                <a:gd name="T11" fmla="*/ 895 h 313"/>
                <a:gd name="T12" fmla="*/ 33 w 288"/>
                <a:gd name="T13" fmla="*/ 1327 h 313"/>
                <a:gd name="T14" fmla="*/ 120 w 288"/>
                <a:gd name="T15" fmla="*/ 1719 h 313"/>
                <a:gd name="T16" fmla="*/ 313 w 288"/>
                <a:gd name="T17" fmla="*/ 1953 h 313"/>
                <a:gd name="T18" fmla="*/ 413 w 288"/>
                <a:gd name="T19" fmla="*/ 2222 h 313"/>
                <a:gd name="T20" fmla="*/ 245 w 288"/>
                <a:gd name="T21" fmla="*/ 1783 h 313"/>
                <a:gd name="T22" fmla="*/ 158 w 288"/>
                <a:gd name="T23" fmla="*/ 1535 h 313"/>
                <a:gd name="T24" fmla="*/ 258 w 288"/>
                <a:gd name="T25" fmla="*/ 1391 h 313"/>
                <a:gd name="T26" fmla="*/ 245 w 288"/>
                <a:gd name="T27" fmla="*/ 1271 h 313"/>
                <a:gd name="T28" fmla="*/ 225 w 288"/>
                <a:gd name="T29" fmla="*/ 1100 h 313"/>
                <a:gd name="T30" fmla="*/ 320 w 288"/>
                <a:gd name="T31" fmla="*/ 930 h 313"/>
                <a:gd name="T32" fmla="*/ 463 w 288"/>
                <a:gd name="T33" fmla="*/ 831 h 313"/>
                <a:gd name="T34" fmla="*/ 520 w 288"/>
                <a:gd name="T35" fmla="*/ 610 h 313"/>
                <a:gd name="T36" fmla="*/ 738 w 288"/>
                <a:gd name="T37" fmla="*/ 434 h 313"/>
                <a:gd name="T38" fmla="*/ 1100 w 288"/>
                <a:gd name="T39" fmla="*/ 362 h 313"/>
                <a:gd name="T40" fmla="*/ 1450 w 288"/>
                <a:gd name="T41" fmla="*/ 221 h 313"/>
                <a:gd name="T42" fmla="*/ 1588 w 288"/>
                <a:gd name="T43" fmla="*/ 333 h 313"/>
                <a:gd name="T44" fmla="*/ 1700 w 288"/>
                <a:gd name="T45" fmla="*/ 354 h 313"/>
                <a:gd name="T46" fmla="*/ 1795 w 288"/>
                <a:gd name="T47" fmla="*/ 477 h 313"/>
                <a:gd name="T48" fmla="*/ 1675 w 288"/>
                <a:gd name="T49" fmla="*/ 234 h 313"/>
                <a:gd name="T50" fmla="*/ 1558 w 288"/>
                <a:gd name="T51" fmla="*/ 120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88" h="313">
                  <a:moveTo>
                    <a:pt x="248" y="17"/>
                  </a:moveTo>
                  <a:cubicBezTo>
                    <a:pt x="216" y="17"/>
                    <a:pt x="180" y="12"/>
                    <a:pt x="154" y="6"/>
                  </a:cubicBezTo>
                  <a:cubicBezTo>
                    <a:pt x="126" y="0"/>
                    <a:pt x="110" y="8"/>
                    <a:pt x="92" y="30"/>
                  </a:cubicBezTo>
                  <a:cubicBezTo>
                    <a:pt x="83" y="41"/>
                    <a:pt x="75" y="53"/>
                    <a:pt x="64" y="62"/>
                  </a:cubicBezTo>
                  <a:cubicBezTo>
                    <a:pt x="55" y="71"/>
                    <a:pt x="43" y="78"/>
                    <a:pt x="34" y="88"/>
                  </a:cubicBezTo>
                  <a:cubicBezTo>
                    <a:pt x="24" y="98"/>
                    <a:pt x="26" y="113"/>
                    <a:pt x="23" y="126"/>
                  </a:cubicBezTo>
                  <a:cubicBezTo>
                    <a:pt x="18" y="147"/>
                    <a:pt x="11" y="166"/>
                    <a:pt x="5" y="187"/>
                  </a:cubicBezTo>
                  <a:cubicBezTo>
                    <a:pt x="0" y="207"/>
                    <a:pt x="4" y="228"/>
                    <a:pt x="19" y="242"/>
                  </a:cubicBezTo>
                  <a:cubicBezTo>
                    <a:pt x="30" y="251"/>
                    <a:pt x="42" y="263"/>
                    <a:pt x="50" y="275"/>
                  </a:cubicBezTo>
                  <a:cubicBezTo>
                    <a:pt x="58" y="286"/>
                    <a:pt x="59" y="301"/>
                    <a:pt x="66" y="313"/>
                  </a:cubicBezTo>
                  <a:cubicBezTo>
                    <a:pt x="69" y="284"/>
                    <a:pt x="56" y="271"/>
                    <a:pt x="39" y="251"/>
                  </a:cubicBezTo>
                  <a:cubicBezTo>
                    <a:pt x="31" y="242"/>
                    <a:pt x="20" y="230"/>
                    <a:pt x="25" y="216"/>
                  </a:cubicBezTo>
                  <a:cubicBezTo>
                    <a:pt x="29" y="204"/>
                    <a:pt x="37" y="208"/>
                    <a:pt x="41" y="196"/>
                  </a:cubicBezTo>
                  <a:cubicBezTo>
                    <a:pt x="43" y="190"/>
                    <a:pt x="41" y="186"/>
                    <a:pt x="39" y="179"/>
                  </a:cubicBezTo>
                  <a:cubicBezTo>
                    <a:pt x="37" y="171"/>
                    <a:pt x="35" y="164"/>
                    <a:pt x="36" y="155"/>
                  </a:cubicBezTo>
                  <a:cubicBezTo>
                    <a:pt x="38" y="146"/>
                    <a:pt x="43" y="135"/>
                    <a:pt x="51" y="131"/>
                  </a:cubicBezTo>
                  <a:cubicBezTo>
                    <a:pt x="61" y="127"/>
                    <a:pt x="68" y="130"/>
                    <a:pt x="74" y="117"/>
                  </a:cubicBezTo>
                  <a:cubicBezTo>
                    <a:pt x="79" y="108"/>
                    <a:pt x="79" y="96"/>
                    <a:pt x="83" y="86"/>
                  </a:cubicBezTo>
                  <a:cubicBezTo>
                    <a:pt x="88" y="74"/>
                    <a:pt x="111" y="73"/>
                    <a:pt x="118" y="61"/>
                  </a:cubicBezTo>
                  <a:cubicBezTo>
                    <a:pt x="126" y="47"/>
                    <a:pt x="152" y="55"/>
                    <a:pt x="176" y="51"/>
                  </a:cubicBezTo>
                  <a:cubicBezTo>
                    <a:pt x="194" y="48"/>
                    <a:pt x="211" y="22"/>
                    <a:pt x="232" y="31"/>
                  </a:cubicBezTo>
                  <a:cubicBezTo>
                    <a:pt x="241" y="34"/>
                    <a:pt x="245" y="45"/>
                    <a:pt x="254" y="47"/>
                  </a:cubicBezTo>
                  <a:cubicBezTo>
                    <a:pt x="260" y="49"/>
                    <a:pt x="264" y="45"/>
                    <a:pt x="272" y="50"/>
                  </a:cubicBezTo>
                  <a:cubicBezTo>
                    <a:pt x="278" y="55"/>
                    <a:pt x="282" y="61"/>
                    <a:pt x="287" y="67"/>
                  </a:cubicBezTo>
                  <a:cubicBezTo>
                    <a:pt x="288" y="50"/>
                    <a:pt x="277" y="45"/>
                    <a:pt x="268" y="33"/>
                  </a:cubicBezTo>
                  <a:cubicBezTo>
                    <a:pt x="262" y="26"/>
                    <a:pt x="258" y="21"/>
                    <a:pt x="249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2" name="Freeform 128"/>
            <p:cNvSpPr>
              <a:spLocks/>
            </p:cNvSpPr>
            <p:nvPr/>
          </p:nvSpPr>
          <p:spPr bwMode="auto">
            <a:xfrm>
              <a:off x="2450" y="2425"/>
              <a:ext cx="468" cy="595"/>
            </a:xfrm>
            <a:custGeom>
              <a:avLst/>
              <a:gdLst>
                <a:gd name="T0" fmla="*/ 1171 w 187"/>
                <a:gd name="T1" fmla="*/ 85 h 223"/>
                <a:gd name="T2" fmla="*/ 783 w 187"/>
                <a:gd name="T3" fmla="*/ 43 h 223"/>
                <a:gd name="T4" fmla="*/ 488 w 187"/>
                <a:gd name="T5" fmla="*/ 363 h 223"/>
                <a:gd name="T6" fmla="*/ 338 w 187"/>
                <a:gd name="T7" fmla="*/ 520 h 223"/>
                <a:gd name="T8" fmla="*/ 208 w 187"/>
                <a:gd name="T9" fmla="*/ 662 h 223"/>
                <a:gd name="T10" fmla="*/ 163 w 187"/>
                <a:gd name="T11" fmla="*/ 862 h 223"/>
                <a:gd name="T12" fmla="*/ 88 w 187"/>
                <a:gd name="T13" fmla="*/ 1139 h 223"/>
                <a:gd name="T14" fmla="*/ 45 w 187"/>
                <a:gd name="T15" fmla="*/ 1588 h 223"/>
                <a:gd name="T16" fmla="*/ 113 w 187"/>
                <a:gd name="T17" fmla="*/ 1203 h 223"/>
                <a:gd name="T18" fmla="*/ 258 w 187"/>
                <a:gd name="T19" fmla="*/ 934 h 223"/>
                <a:gd name="T20" fmla="*/ 345 w 187"/>
                <a:gd name="T21" fmla="*/ 662 h 223"/>
                <a:gd name="T22" fmla="*/ 596 w 187"/>
                <a:gd name="T23" fmla="*/ 440 h 223"/>
                <a:gd name="T24" fmla="*/ 858 w 187"/>
                <a:gd name="T25" fmla="*/ 149 h 223"/>
                <a:gd name="T26" fmla="*/ 1171 w 187"/>
                <a:gd name="T27" fmla="*/ 93 h 2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7" h="223">
                  <a:moveTo>
                    <a:pt x="187" y="12"/>
                  </a:moveTo>
                  <a:cubicBezTo>
                    <a:pt x="166" y="15"/>
                    <a:pt x="147" y="0"/>
                    <a:pt x="125" y="6"/>
                  </a:cubicBezTo>
                  <a:cubicBezTo>
                    <a:pt x="104" y="12"/>
                    <a:pt x="93" y="36"/>
                    <a:pt x="78" y="51"/>
                  </a:cubicBezTo>
                  <a:cubicBezTo>
                    <a:pt x="70" y="58"/>
                    <a:pt x="62" y="66"/>
                    <a:pt x="54" y="73"/>
                  </a:cubicBezTo>
                  <a:cubicBezTo>
                    <a:pt x="47" y="79"/>
                    <a:pt x="38" y="85"/>
                    <a:pt x="33" y="93"/>
                  </a:cubicBezTo>
                  <a:cubicBezTo>
                    <a:pt x="28" y="101"/>
                    <a:pt x="27" y="112"/>
                    <a:pt x="26" y="121"/>
                  </a:cubicBezTo>
                  <a:cubicBezTo>
                    <a:pt x="25" y="134"/>
                    <a:pt x="19" y="148"/>
                    <a:pt x="14" y="160"/>
                  </a:cubicBezTo>
                  <a:cubicBezTo>
                    <a:pt x="8" y="174"/>
                    <a:pt x="0" y="208"/>
                    <a:pt x="7" y="223"/>
                  </a:cubicBezTo>
                  <a:cubicBezTo>
                    <a:pt x="2" y="202"/>
                    <a:pt x="10" y="185"/>
                    <a:pt x="18" y="169"/>
                  </a:cubicBezTo>
                  <a:cubicBezTo>
                    <a:pt x="25" y="156"/>
                    <a:pt x="36" y="144"/>
                    <a:pt x="41" y="131"/>
                  </a:cubicBezTo>
                  <a:cubicBezTo>
                    <a:pt x="47" y="117"/>
                    <a:pt x="44" y="105"/>
                    <a:pt x="55" y="93"/>
                  </a:cubicBezTo>
                  <a:cubicBezTo>
                    <a:pt x="66" y="82"/>
                    <a:pt x="86" y="75"/>
                    <a:pt x="95" y="62"/>
                  </a:cubicBezTo>
                  <a:cubicBezTo>
                    <a:pt x="109" y="42"/>
                    <a:pt x="110" y="24"/>
                    <a:pt x="137" y="21"/>
                  </a:cubicBezTo>
                  <a:cubicBezTo>
                    <a:pt x="150" y="20"/>
                    <a:pt x="177" y="23"/>
                    <a:pt x="187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3" name="Freeform 129"/>
            <p:cNvSpPr>
              <a:spLocks/>
            </p:cNvSpPr>
            <p:nvPr/>
          </p:nvSpPr>
          <p:spPr bwMode="auto">
            <a:xfrm>
              <a:off x="2673" y="2630"/>
              <a:ext cx="352" cy="472"/>
            </a:xfrm>
            <a:custGeom>
              <a:avLst/>
              <a:gdLst>
                <a:gd name="T0" fmla="*/ 879 w 141"/>
                <a:gd name="T1" fmla="*/ 299 h 177"/>
                <a:gd name="T2" fmla="*/ 612 w 141"/>
                <a:gd name="T3" fmla="*/ 235 h 177"/>
                <a:gd name="T4" fmla="*/ 374 w 141"/>
                <a:gd name="T5" fmla="*/ 328 h 177"/>
                <a:gd name="T6" fmla="*/ 305 w 141"/>
                <a:gd name="T7" fmla="*/ 533 h 177"/>
                <a:gd name="T8" fmla="*/ 150 w 141"/>
                <a:gd name="T9" fmla="*/ 648 h 177"/>
                <a:gd name="T10" fmla="*/ 275 w 141"/>
                <a:gd name="T11" fmla="*/ 989 h 177"/>
                <a:gd name="T12" fmla="*/ 449 w 141"/>
                <a:gd name="T13" fmla="*/ 1259 h 177"/>
                <a:gd name="T14" fmla="*/ 275 w 141"/>
                <a:gd name="T15" fmla="*/ 1075 h 177"/>
                <a:gd name="T16" fmla="*/ 155 w 141"/>
                <a:gd name="T17" fmla="*/ 989 h 177"/>
                <a:gd name="T18" fmla="*/ 117 w 141"/>
                <a:gd name="T19" fmla="*/ 883 h 177"/>
                <a:gd name="T20" fmla="*/ 42 w 141"/>
                <a:gd name="T21" fmla="*/ 669 h 177"/>
                <a:gd name="T22" fmla="*/ 137 w 141"/>
                <a:gd name="T23" fmla="*/ 285 h 177"/>
                <a:gd name="T24" fmla="*/ 504 w 141"/>
                <a:gd name="T25" fmla="*/ 35 h 177"/>
                <a:gd name="T26" fmla="*/ 874 w 141"/>
                <a:gd name="T27" fmla="*/ 277 h 1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1" h="177">
                  <a:moveTo>
                    <a:pt x="141" y="42"/>
                  </a:moveTo>
                  <a:cubicBezTo>
                    <a:pt x="124" y="52"/>
                    <a:pt x="111" y="51"/>
                    <a:pt x="98" y="33"/>
                  </a:cubicBezTo>
                  <a:cubicBezTo>
                    <a:pt x="81" y="6"/>
                    <a:pt x="72" y="33"/>
                    <a:pt x="60" y="46"/>
                  </a:cubicBezTo>
                  <a:cubicBezTo>
                    <a:pt x="49" y="57"/>
                    <a:pt x="53" y="61"/>
                    <a:pt x="49" y="75"/>
                  </a:cubicBezTo>
                  <a:cubicBezTo>
                    <a:pt x="45" y="90"/>
                    <a:pt x="31" y="77"/>
                    <a:pt x="24" y="91"/>
                  </a:cubicBezTo>
                  <a:cubicBezTo>
                    <a:pt x="17" y="107"/>
                    <a:pt x="33" y="129"/>
                    <a:pt x="44" y="139"/>
                  </a:cubicBezTo>
                  <a:cubicBezTo>
                    <a:pt x="53" y="148"/>
                    <a:pt x="70" y="164"/>
                    <a:pt x="72" y="177"/>
                  </a:cubicBezTo>
                  <a:cubicBezTo>
                    <a:pt x="68" y="167"/>
                    <a:pt x="54" y="156"/>
                    <a:pt x="44" y="151"/>
                  </a:cubicBezTo>
                  <a:cubicBezTo>
                    <a:pt x="38" y="147"/>
                    <a:pt x="30" y="144"/>
                    <a:pt x="25" y="139"/>
                  </a:cubicBezTo>
                  <a:cubicBezTo>
                    <a:pt x="22" y="135"/>
                    <a:pt x="21" y="129"/>
                    <a:pt x="19" y="124"/>
                  </a:cubicBezTo>
                  <a:cubicBezTo>
                    <a:pt x="15" y="114"/>
                    <a:pt x="10" y="104"/>
                    <a:pt x="7" y="94"/>
                  </a:cubicBezTo>
                  <a:cubicBezTo>
                    <a:pt x="0" y="70"/>
                    <a:pt x="7" y="57"/>
                    <a:pt x="22" y="40"/>
                  </a:cubicBezTo>
                  <a:cubicBezTo>
                    <a:pt x="35" y="25"/>
                    <a:pt x="62" y="8"/>
                    <a:pt x="81" y="5"/>
                  </a:cubicBezTo>
                  <a:cubicBezTo>
                    <a:pt x="108" y="0"/>
                    <a:pt x="119" y="33"/>
                    <a:pt x="140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4" name="Freeform 130"/>
            <p:cNvSpPr>
              <a:spLocks/>
            </p:cNvSpPr>
            <p:nvPr/>
          </p:nvSpPr>
          <p:spPr bwMode="auto">
            <a:xfrm>
              <a:off x="2883" y="2774"/>
              <a:ext cx="232" cy="374"/>
            </a:xfrm>
            <a:custGeom>
              <a:avLst/>
              <a:gdLst>
                <a:gd name="T0" fmla="*/ 0 w 93"/>
                <a:gd name="T1" fmla="*/ 935 h 140"/>
                <a:gd name="T2" fmla="*/ 317 w 93"/>
                <a:gd name="T3" fmla="*/ 863 h 140"/>
                <a:gd name="T4" fmla="*/ 511 w 93"/>
                <a:gd name="T5" fmla="*/ 671 h 140"/>
                <a:gd name="T6" fmla="*/ 566 w 93"/>
                <a:gd name="T7" fmla="*/ 337 h 140"/>
                <a:gd name="T8" fmla="*/ 392 w 93"/>
                <a:gd name="T9" fmla="*/ 8 h 140"/>
                <a:gd name="T10" fmla="*/ 474 w 93"/>
                <a:gd name="T11" fmla="*/ 171 h 140"/>
                <a:gd name="T12" fmla="*/ 362 w 93"/>
                <a:gd name="T13" fmla="*/ 299 h 140"/>
                <a:gd name="T14" fmla="*/ 287 w 93"/>
                <a:gd name="T15" fmla="*/ 414 h 140"/>
                <a:gd name="T16" fmla="*/ 354 w 93"/>
                <a:gd name="T17" fmla="*/ 620 h 140"/>
                <a:gd name="T18" fmla="*/ 279 w 93"/>
                <a:gd name="T19" fmla="*/ 700 h 140"/>
                <a:gd name="T20" fmla="*/ 287 w 93"/>
                <a:gd name="T21" fmla="*/ 772 h 140"/>
                <a:gd name="T22" fmla="*/ 205 w 93"/>
                <a:gd name="T23" fmla="*/ 828 h 140"/>
                <a:gd name="T24" fmla="*/ 75 w 93"/>
                <a:gd name="T25" fmla="*/ 884 h 140"/>
                <a:gd name="T26" fmla="*/ 25 w 93"/>
                <a:gd name="T27" fmla="*/ 943 h 1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40">
                  <a:moveTo>
                    <a:pt x="0" y="131"/>
                  </a:moveTo>
                  <a:cubicBezTo>
                    <a:pt x="10" y="140"/>
                    <a:pt x="40" y="124"/>
                    <a:pt x="51" y="121"/>
                  </a:cubicBezTo>
                  <a:cubicBezTo>
                    <a:pt x="67" y="117"/>
                    <a:pt x="75" y="109"/>
                    <a:pt x="82" y="94"/>
                  </a:cubicBezTo>
                  <a:cubicBezTo>
                    <a:pt x="89" y="80"/>
                    <a:pt x="93" y="62"/>
                    <a:pt x="91" y="47"/>
                  </a:cubicBezTo>
                  <a:cubicBezTo>
                    <a:pt x="90" y="35"/>
                    <a:pt x="79" y="0"/>
                    <a:pt x="63" y="1"/>
                  </a:cubicBezTo>
                  <a:cubicBezTo>
                    <a:pt x="62" y="8"/>
                    <a:pt x="74" y="15"/>
                    <a:pt x="76" y="24"/>
                  </a:cubicBezTo>
                  <a:cubicBezTo>
                    <a:pt x="80" y="40"/>
                    <a:pt x="71" y="40"/>
                    <a:pt x="58" y="42"/>
                  </a:cubicBezTo>
                  <a:cubicBezTo>
                    <a:pt x="45" y="44"/>
                    <a:pt x="37" y="47"/>
                    <a:pt x="46" y="58"/>
                  </a:cubicBezTo>
                  <a:cubicBezTo>
                    <a:pt x="52" y="64"/>
                    <a:pt x="67" y="75"/>
                    <a:pt x="57" y="87"/>
                  </a:cubicBezTo>
                  <a:cubicBezTo>
                    <a:pt x="50" y="96"/>
                    <a:pt x="47" y="86"/>
                    <a:pt x="45" y="98"/>
                  </a:cubicBezTo>
                  <a:cubicBezTo>
                    <a:pt x="45" y="102"/>
                    <a:pt x="48" y="103"/>
                    <a:pt x="46" y="108"/>
                  </a:cubicBezTo>
                  <a:cubicBezTo>
                    <a:pt x="44" y="111"/>
                    <a:pt x="36" y="115"/>
                    <a:pt x="33" y="116"/>
                  </a:cubicBezTo>
                  <a:cubicBezTo>
                    <a:pt x="22" y="119"/>
                    <a:pt x="19" y="113"/>
                    <a:pt x="12" y="124"/>
                  </a:cubicBezTo>
                  <a:cubicBezTo>
                    <a:pt x="10" y="128"/>
                    <a:pt x="10" y="135"/>
                    <a:pt x="4" y="1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5" name="Freeform 131"/>
            <p:cNvSpPr>
              <a:spLocks/>
            </p:cNvSpPr>
            <p:nvPr/>
          </p:nvSpPr>
          <p:spPr bwMode="auto">
            <a:xfrm>
              <a:off x="2673" y="2673"/>
              <a:ext cx="137" cy="272"/>
            </a:xfrm>
            <a:custGeom>
              <a:avLst/>
              <a:gdLst>
                <a:gd name="T0" fmla="*/ 336 w 55"/>
                <a:gd name="T1" fmla="*/ 0 h 102"/>
                <a:gd name="T2" fmla="*/ 62 w 55"/>
                <a:gd name="T3" fmla="*/ 277 h 102"/>
                <a:gd name="T4" fmla="*/ 0 w 55"/>
                <a:gd name="T5" fmla="*/ 448 h 102"/>
                <a:gd name="T6" fmla="*/ 100 w 55"/>
                <a:gd name="T7" fmla="*/ 725 h 102"/>
                <a:gd name="T8" fmla="*/ 67 w 55"/>
                <a:gd name="T9" fmla="*/ 397 h 102"/>
                <a:gd name="T10" fmla="*/ 162 w 55"/>
                <a:gd name="T11" fmla="*/ 355 h 102"/>
                <a:gd name="T12" fmla="*/ 187 w 55"/>
                <a:gd name="T13" fmla="*/ 243 h 102"/>
                <a:gd name="T14" fmla="*/ 279 w 55"/>
                <a:gd name="T15" fmla="*/ 136 h 102"/>
                <a:gd name="T16" fmla="*/ 341 w 55"/>
                <a:gd name="T17" fmla="*/ 0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" h="102">
                  <a:moveTo>
                    <a:pt x="54" y="0"/>
                  </a:moveTo>
                  <a:cubicBezTo>
                    <a:pt x="37" y="13"/>
                    <a:pt x="22" y="20"/>
                    <a:pt x="10" y="39"/>
                  </a:cubicBezTo>
                  <a:cubicBezTo>
                    <a:pt x="5" y="46"/>
                    <a:pt x="0" y="54"/>
                    <a:pt x="0" y="63"/>
                  </a:cubicBezTo>
                  <a:cubicBezTo>
                    <a:pt x="1" y="76"/>
                    <a:pt x="13" y="89"/>
                    <a:pt x="16" y="102"/>
                  </a:cubicBezTo>
                  <a:cubicBezTo>
                    <a:pt x="10" y="93"/>
                    <a:pt x="3" y="66"/>
                    <a:pt x="11" y="56"/>
                  </a:cubicBezTo>
                  <a:cubicBezTo>
                    <a:pt x="16" y="51"/>
                    <a:pt x="21" y="54"/>
                    <a:pt x="26" y="50"/>
                  </a:cubicBezTo>
                  <a:cubicBezTo>
                    <a:pt x="32" y="45"/>
                    <a:pt x="29" y="39"/>
                    <a:pt x="30" y="34"/>
                  </a:cubicBezTo>
                  <a:cubicBezTo>
                    <a:pt x="33" y="22"/>
                    <a:pt x="38" y="25"/>
                    <a:pt x="45" y="19"/>
                  </a:cubicBezTo>
                  <a:cubicBezTo>
                    <a:pt x="52" y="13"/>
                    <a:pt x="47" y="3"/>
                    <a:pt x="5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6" name="Freeform 132"/>
            <p:cNvSpPr>
              <a:spLocks/>
            </p:cNvSpPr>
            <p:nvPr/>
          </p:nvSpPr>
          <p:spPr bwMode="auto">
            <a:xfrm>
              <a:off x="2718" y="2668"/>
              <a:ext cx="565" cy="653"/>
            </a:xfrm>
            <a:custGeom>
              <a:avLst/>
              <a:gdLst>
                <a:gd name="T0" fmla="*/ 0 w 226"/>
                <a:gd name="T1" fmla="*/ 1740 h 245"/>
                <a:gd name="T2" fmla="*/ 650 w 226"/>
                <a:gd name="T3" fmla="*/ 1676 h 245"/>
                <a:gd name="T4" fmla="*/ 850 w 226"/>
                <a:gd name="T5" fmla="*/ 1549 h 245"/>
                <a:gd name="T6" fmla="*/ 988 w 226"/>
                <a:gd name="T7" fmla="*/ 1429 h 245"/>
                <a:gd name="T8" fmla="*/ 1150 w 226"/>
                <a:gd name="T9" fmla="*/ 1365 h 245"/>
                <a:gd name="T10" fmla="*/ 1258 w 226"/>
                <a:gd name="T11" fmla="*/ 776 h 245"/>
                <a:gd name="T12" fmla="*/ 1363 w 226"/>
                <a:gd name="T13" fmla="*/ 440 h 245"/>
                <a:gd name="T14" fmla="*/ 1250 w 226"/>
                <a:gd name="T15" fmla="*/ 0 h 245"/>
                <a:gd name="T16" fmla="*/ 1170 w 226"/>
                <a:gd name="T17" fmla="*/ 341 h 245"/>
                <a:gd name="T18" fmla="*/ 1138 w 226"/>
                <a:gd name="T19" fmla="*/ 618 h 245"/>
                <a:gd name="T20" fmla="*/ 1070 w 226"/>
                <a:gd name="T21" fmla="*/ 909 h 245"/>
                <a:gd name="T22" fmla="*/ 1063 w 226"/>
                <a:gd name="T23" fmla="*/ 1221 h 245"/>
                <a:gd name="T24" fmla="*/ 783 w 226"/>
                <a:gd name="T25" fmla="*/ 1391 h 245"/>
                <a:gd name="T26" fmla="*/ 613 w 226"/>
                <a:gd name="T27" fmla="*/ 1613 h 245"/>
                <a:gd name="T28" fmla="*/ 400 w 226"/>
                <a:gd name="T29" fmla="*/ 1613 h 245"/>
                <a:gd name="T30" fmla="*/ 213 w 226"/>
                <a:gd name="T31" fmla="*/ 1676 h 2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6" h="245">
                  <a:moveTo>
                    <a:pt x="0" y="245"/>
                  </a:moveTo>
                  <a:cubicBezTo>
                    <a:pt x="31" y="237"/>
                    <a:pt x="72" y="239"/>
                    <a:pt x="104" y="236"/>
                  </a:cubicBezTo>
                  <a:cubicBezTo>
                    <a:pt x="120" y="235"/>
                    <a:pt x="121" y="227"/>
                    <a:pt x="136" y="218"/>
                  </a:cubicBezTo>
                  <a:cubicBezTo>
                    <a:pt x="143" y="213"/>
                    <a:pt x="150" y="205"/>
                    <a:pt x="158" y="201"/>
                  </a:cubicBezTo>
                  <a:cubicBezTo>
                    <a:pt x="166" y="197"/>
                    <a:pt x="176" y="197"/>
                    <a:pt x="184" y="192"/>
                  </a:cubicBezTo>
                  <a:cubicBezTo>
                    <a:pt x="217" y="174"/>
                    <a:pt x="205" y="140"/>
                    <a:pt x="201" y="109"/>
                  </a:cubicBezTo>
                  <a:cubicBezTo>
                    <a:pt x="197" y="85"/>
                    <a:pt x="212" y="82"/>
                    <a:pt x="218" y="62"/>
                  </a:cubicBezTo>
                  <a:cubicBezTo>
                    <a:pt x="226" y="39"/>
                    <a:pt x="220" y="13"/>
                    <a:pt x="200" y="0"/>
                  </a:cubicBezTo>
                  <a:cubicBezTo>
                    <a:pt x="213" y="19"/>
                    <a:pt x="202" y="35"/>
                    <a:pt x="187" y="48"/>
                  </a:cubicBezTo>
                  <a:cubicBezTo>
                    <a:pt x="170" y="63"/>
                    <a:pt x="178" y="65"/>
                    <a:pt x="182" y="87"/>
                  </a:cubicBezTo>
                  <a:cubicBezTo>
                    <a:pt x="185" y="105"/>
                    <a:pt x="170" y="112"/>
                    <a:pt x="171" y="128"/>
                  </a:cubicBezTo>
                  <a:cubicBezTo>
                    <a:pt x="171" y="147"/>
                    <a:pt x="184" y="154"/>
                    <a:pt x="170" y="172"/>
                  </a:cubicBezTo>
                  <a:cubicBezTo>
                    <a:pt x="158" y="188"/>
                    <a:pt x="140" y="187"/>
                    <a:pt x="125" y="196"/>
                  </a:cubicBezTo>
                  <a:cubicBezTo>
                    <a:pt x="112" y="203"/>
                    <a:pt x="110" y="222"/>
                    <a:pt x="98" y="227"/>
                  </a:cubicBezTo>
                  <a:cubicBezTo>
                    <a:pt x="88" y="232"/>
                    <a:pt x="74" y="225"/>
                    <a:pt x="64" y="227"/>
                  </a:cubicBezTo>
                  <a:cubicBezTo>
                    <a:pt x="53" y="228"/>
                    <a:pt x="46" y="238"/>
                    <a:pt x="34" y="2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7" name="Freeform 133"/>
            <p:cNvSpPr>
              <a:spLocks/>
            </p:cNvSpPr>
            <p:nvPr/>
          </p:nvSpPr>
          <p:spPr bwMode="auto">
            <a:xfrm>
              <a:off x="2938" y="2985"/>
              <a:ext cx="305" cy="312"/>
            </a:xfrm>
            <a:custGeom>
              <a:avLst/>
              <a:gdLst>
                <a:gd name="T0" fmla="*/ 0 w 122"/>
                <a:gd name="T1" fmla="*/ 803 h 117"/>
                <a:gd name="T2" fmla="*/ 245 w 122"/>
                <a:gd name="T3" fmla="*/ 755 h 117"/>
                <a:gd name="T4" fmla="*/ 550 w 122"/>
                <a:gd name="T5" fmla="*/ 541 h 117"/>
                <a:gd name="T6" fmla="*/ 700 w 122"/>
                <a:gd name="T7" fmla="*/ 0 h 117"/>
                <a:gd name="T8" fmla="*/ 700 w 122"/>
                <a:gd name="T9" fmla="*/ 291 h 117"/>
                <a:gd name="T10" fmla="*/ 508 w 122"/>
                <a:gd name="T11" fmla="*/ 435 h 117"/>
                <a:gd name="T12" fmla="*/ 308 w 122"/>
                <a:gd name="T13" fmla="*/ 576 h 117"/>
                <a:gd name="T14" fmla="*/ 138 w 122"/>
                <a:gd name="T15" fmla="*/ 803 h 1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2" h="117">
                  <a:moveTo>
                    <a:pt x="0" y="113"/>
                  </a:moveTo>
                  <a:cubicBezTo>
                    <a:pt x="12" y="116"/>
                    <a:pt x="25" y="117"/>
                    <a:pt x="39" y="106"/>
                  </a:cubicBezTo>
                  <a:cubicBezTo>
                    <a:pt x="53" y="95"/>
                    <a:pt x="72" y="83"/>
                    <a:pt x="88" y="76"/>
                  </a:cubicBezTo>
                  <a:cubicBezTo>
                    <a:pt x="122" y="60"/>
                    <a:pt x="116" y="32"/>
                    <a:pt x="112" y="0"/>
                  </a:cubicBezTo>
                  <a:cubicBezTo>
                    <a:pt x="116" y="13"/>
                    <a:pt x="121" y="29"/>
                    <a:pt x="112" y="41"/>
                  </a:cubicBezTo>
                  <a:cubicBezTo>
                    <a:pt x="105" y="50"/>
                    <a:pt x="90" y="55"/>
                    <a:pt x="81" y="61"/>
                  </a:cubicBezTo>
                  <a:cubicBezTo>
                    <a:pt x="70" y="68"/>
                    <a:pt x="58" y="73"/>
                    <a:pt x="49" y="81"/>
                  </a:cubicBezTo>
                  <a:cubicBezTo>
                    <a:pt x="38" y="90"/>
                    <a:pt x="34" y="106"/>
                    <a:pt x="22" y="1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8" name="Freeform 13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9" name="Freeform 135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60" name="Oval 59"/>
            <p:cNvSpPr>
              <a:spLocks noChangeArrowheads="1"/>
            </p:cNvSpPr>
            <p:nvPr/>
          </p:nvSpPr>
          <p:spPr bwMode="auto">
            <a:xfrm>
              <a:off x="2665" y="2694"/>
              <a:ext cx="65" cy="7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61" name="Oval 60"/>
            <p:cNvSpPr>
              <a:spLocks noChangeArrowheads="1"/>
            </p:cNvSpPr>
            <p:nvPr/>
          </p:nvSpPr>
          <p:spPr bwMode="auto">
            <a:xfrm>
              <a:off x="2728" y="2660"/>
              <a:ext cx="40" cy="4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62" name="Oval 61"/>
            <p:cNvSpPr>
              <a:spLocks noChangeArrowheads="1"/>
            </p:cNvSpPr>
            <p:nvPr/>
          </p:nvSpPr>
          <p:spPr bwMode="auto">
            <a:xfrm>
              <a:off x="2653" y="2777"/>
              <a:ext cx="32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1116408" y="868890"/>
            <a:ext cx="45719" cy="48159"/>
            <a:chOff x="2435" y="2401"/>
            <a:chExt cx="883" cy="949"/>
          </a:xfrm>
          <a:solidFill>
            <a:schemeClr val="bg2">
              <a:lumMod val="50000"/>
            </a:schemeClr>
          </a:solidFill>
        </p:grpSpPr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2683" y="2657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2455" y="2428"/>
              <a:ext cx="720" cy="834"/>
            </a:xfrm>
            <a:custGeom>
              <a:avLst/>
              <a:gdLst>
                <a:gd name="T0" fmla="*/ 1550 w 288"/>
                <a:gd name="T1" fmla="*/ 120 h 313"/>
                <a:gd name="T2" fmla="*/ 963 w 288"/>
                <a:gd name="T3" fmla="*/ 43 h 313"/>
                <a:gd name="T4" fmla="*/ 575 w 288"/>
                <a:gd name="T5" fmla="*/ 213 h 313"/>
                <a:gd name="T6" fmla="*/ 400 w 288"/>
                <a:gd name="T7" fmla="*/ 440 h 313"/>
                <a:gd name="T8" fmla="*/ 213 w 288"/>
                <a:gd name="T9" fmla="*/ 624 h 313"/>
                <a:gd name="T10" fmla="*/ 145 w 288"/>
                <a:gd name="T11" fmla="*/ 895 h 313"/>
                <a:gd name="T12" fmla="*/ 33 w 288"/>
                <a:gd name="T13" fmla="*/ 1327 h 313"/>
                <a:gd name="T14" fmla="*/ 120 w 288"/>
                <a:gd name="T15" fmla="*/ 1719 h 313"/>
                <a:gd name="T16" fmla="*/ 313 w 288"/>
                <a:gd name="T17" fmla="*/ 1953 h 313"/>
                <a:gd name="T18" fmla="*/ 413 w 288"/>
                <a:gd name="T19" fmla="*/ 2222 h 313"/>
                <a:gd name="T20" fmla="*/ 245 w 288"/>
                <a:gd name="T21" fmla="*/ 1783 h 313"/>
                <a:gd name="T22" fmla="*/ 158 w 288"/>
                <a:gd name="T23" fmla="*/ 1535 h 313"/>
                <a:gd name="T24" fmla="*/ 258 w 288"/>
                <a:gd name="T25" fmla="*/ 1391 h 313"/>
                <a:gd name="T26" fmla="*/ 245 w 288"/>
                <a:gd name="T27" fmla="*/ 1271 h 313"/>
                <a:gd name="T28" fmla="*/ 225 w 288"/>
                <a:gd name="T29" fmla="*/ 1100 h 313"/>
                <a:gd name="T30" fmla="*/ 320 w 288"/>
                <a:gd name="T31" fmla="*/ 930 h 313"/>
                <a:gd name="T32" fmla="*/ 463 w 288"/>
                <a:gd name="T33" fmla="*/ 831 h 313"/>
                <a:gd name="T34" fmla="*/ 520 w 288"/>
                <a:gd name="T35" fmla="*/ 610 h 313"/>
                <a:gd name="T36" fmla="*/ 738 w 288"/>
                <a:gd name="T37" fmla="*/ 434 h 313"/>
                <a:gd name="T38" fmla="*/ 1100 w 288"/>
                <a:gd name="T39" fmla="*/ 362 h 313"/>
                <a:gd name="T40" fmla="*/ 1450 w 288"/>
                <a:gd name="T41" fmla="*/ 221 h 313"/>
                <a:gd name="T42" fmla="*/ 1588 w 288"/>
                <a:gd name="T43" fmla="*/ 333 h 313"/>
                <a:gd name="T44" fmla="*/ 1700 w 288"/>
                <a:gd name="T45" fmla="*/ 354 h 313"/>
                <a:gd name="T46" fmla="*/ 1795 w 288"/>
                <a:gd name="T47" fmla="*/ 477 h 313"/>
                <a:gd name="T48" fmla="*/ 1675 w 288"/>
                <a:gd name="T49" fmla="*/ 234 h 313"/>
                <a:gd name="T50" fmla="*/ 1558 w 288"/>
                <a:gd name="T51" fmla="*/ 120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88" h="313">
                  <a:moveTo>
                    <a:pt x="248" y="17"/>
                  </a:moveTo>
                  <a:cubicBezTo>
                    <a:pt x="216" y="17"/>
                    <a:pt x="180" y="12"/>
                    <a:pt x="154" y="6"/>
                  </a:cubicBezTo>
                  <a:cubicBezTo>
                    <a:pt x="126" y="0"/>
                    <a:pt x="110" y="8"/>
                    <a:pt x="92" y="30"/>
                  </a:cubicBezTo>
                  <a:cubicBezTo>
                    <a:pt x="83" y="41"/>
                    <a:pt x="75" y="53"/>
                    <a:pt x="64" y="62"/>
                  </a:cubicBezTo>
                  <a:cubicBezTo>
                    <a:pt x="55" y="71"/>
                    <a:pt x="43" y="78"/>
                    <a:pt x="34" y="88"/>
                  </a:cubicBezTo>
                  <a:cubicBezTo>
                    <a:pt x="24" y="98"/>
                    <a:pt x="26" y="113"/>
                    <a:pt x="23" y="126"/>
                  </a:cubicBezTo>
                  <a:cubicBezTo>
                    <a:pt x="18" y="147"/>
                    <a:pt x="11" y="166"/>
                    <a:pt x="5" y="187"/>
                  </a:cubicBezTo>
                  <a:cubicBezTo>
                    <a:pt x="0" y="207"/>
                    <a:pt x="4" y="228"/>
                    <a:pt x="19" y="242"/>
                  </a:cubicBezTo>
                  <a:cubicBezTo>
                    <a:pt x="30" y="251"/>
                    <a:pt x="42" y="263"/>
                    <a:pt x="50" y="275"/>
                  </a:cubicBezTo>
                  <a:cubicBezTo>
                    <a:pt x="58" y="286"/>
                    <a:pt x="59" y="301"/>
                    <a:pt x="66" y="313"/>
                  </a:cubicBezTo>
                  <a:cubicBezTo>
                    <a:pt x="69" y="284"/>
                    <a:pt x="56" y="271"/>
                    <a:pt x="39" y="251"/>
                  </a:cubicBezTo>
                  <a:cubicBezTo>
                    <a:pt x="31" y="242"/>
                    <a:pt x="20" y="230"/>
                    <a:pt x="25" y="216"/>
                  </a:cubicBezTo>
                  <a:cubicBezTo>
                    <a:pt x="29" y="204"/>
                    <a:pt x="37" y="208"/>
                    <a:pt x="41" y="196"/>
                  </a:cubicBezTo>
                  <a:cubicBezTo>
                    <a:pt x="43" y="190"/>
                    <a:pt x="41" y="186"/>
                    <a:pt x="39" y="179"/>
                  </a:cubicBezTo>
                  <a:cubicBezTo>
                    <a:pt x="37" y="171"/>
                    <a:pt x="35" y="164"/>
                    <a:pt x="36" y="155"/>
                  </a:cubicBezTo>
                  <a:cubicBezTo>
                    <a:pt x="38" y="146"/>
                    <a:pt x="43" y="135"/>
                    <a:pt x="51" y="131"/>
                  </a:cubicBezTo>
                  <a:cubicBezTo>
                    <a:pt x="61" y="127"/>
                    <a:pt x="68" y="130"/>
                    <a:pt x="74" y="117"/>
                  </a:cubicBezTo>
                  <a:cubicBezTo>
                    <a:pt x="79" y="108"/>
                    <a:pt x="79" y="96"/>
                    <a:pt x="83" y="86"/>
                  </a:cubicBezTo>
                  <a:cubicBezTo>
                    <a:pt x="88" y="74"/>
                    <a:pt x="111" y="73"/>
                    <a:pt x="118" y="61"/>
                  </a:cubicBezTo>
                  <a:cubicBezTo>
                    <a:pt x="126" y="47"/>
                    <a:pt x="152" y="55"/>
                    <a:pt x="176" y="51"/>
                  </a:cubicBezTo>
                  <a:cubicBezTo>
                    <a:pt x="194" y="48"/>
                    <a:pt x="211" y="22"/>
                    <a:pt x="232" y="31"/>
                  </a:cubicBezTo>
                  <a:cubicBezTo>
                    <a:pt x="241" y="34"/>
                    <a:pt x="245" y="45"/>
                    <a:pt x="254" y="47"/>
                  </a:cubicBezTo>
                  <a:cubicBezTo>
                    <a:pt x="260" y="49"/>
                    <a:pt x="264" y="45"/>
                    <a:pt x="272" y="50"/>
                  </a:cubicBezTo>
                  <a:cubicBezTo>
                    <a:pt x="278" y="55"/>
                    <a:pt x="282" y="61"/>
                    <a:pt x="287" y="67"/>
                  </a:cubicBezTo>
                  <a:cubicBezTo>
                    <a:pt x="288" y="50"/>
                    <a:pt x="277" y="45"/>
                    <a:pt x="268" y="33"/>
                  </a:cubicBezTo>
                  <a:cubicBezTo>
                    <a:pt x="262" y="26"/>
                    <a:pt x="258" y="21"/>
                    <a:pt x="249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2450" y="2425"/>
              <a:ext cx="468" cy="595"/>
            </a:xfrm>
            <a:custGeom>
              <a:avLst/>
              <a:gdLst>
                <a:gd name="T0" fmla="*/ 1171 w 187"/>
                <a:gd name="T1" fmla="*/ 85 h 223"/>
                <a:gd name="T2" fmla="*/ 783 w 187"/>
                <a:gd name="T3" fmla="*/ 43 h 223"/>
                <a:gd name="T4" fmla="*/ 488 w 187"/>
                <a:gd name="T5" fmla="*/ 363 h 223"/>
                <a:gd name="T6" fmla="*/ 338 w 187"/>
                <a:gd name="T7" fmla="*/ 520 h 223"/>
                <a:gd name="T8" fmla="*/ 208 w 187"/>
                <a:gd name="T9" fmla="*/ 662 h 223"/>
                <a:gd name="T10" fmla="*/ 163 w 187"/>
                <a:gd name="T11" fmla="*/ 862 h 223"/>
                <a:gd name="T12" fmla="*/ 88 w 187"/>
                <a:gd name="T13" fmla="*/ 1139 h 223"/>
                <a:gd name="T14" fmla="*/ 45 w 187"/>
                <a:gd name="T15" fmla="*/ 1588 h 223"/>
                <a:gd name="T16" fmla="*/ 113 w 187"/>
                <a:gd name="T17" fmla="*/ 1203 h 223"/>
                <a:gd name="T18" fmla="*/ 258 w 187"/>
                <a:gd name="T19" fmla="*/ 934 h 223"/>
                <a:gd name="T20" fmla="*/ 345 w 187"/>
                <a:gd name="T21" fmla="*/ 662 h 223"/>
                <a:gd name="T22" fmla="*/ 596 w 187"/>
                <a:gd name="T23" fmla="*/ 440 h 223"/>
                <a:gd name="T24" fmla="*/ 858 w 187"/>
                <a:gd name="T25" fmla="*/ 149 h 223"/>
                <a:gd name="T26" fmla="*/ 1171 w 187"/>
                <a:gd name="T27" fmla="*/ 93 h 2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7" h="223">
                  <a:moveTo>
                    <a:pt x="187" y="12"/>
                  </a:moveTo>
                  <a:cubicBezTo>
                    <a:pt x="166" y="15"/>
                    <a:pt x="147" y="0"/>
                    <a:pt x="125" y="6"/>
                  </a:cubicBezTo>
                  <a:cubicBezTo>
                    <a:pt x="104" y="12"/>
                    <a:pt x="93" y="36"/>
                    <a:pt x="78" y="51"/>
                  </a:cubicBezTo>
                  <a:cubicBezTo>
                    <a:pt x="70" y="58"/>
                    <a:pt x="62" y="66"/>
                    <a:pt x="54" y="73"/>
                  </a:cubicBezTo>
                  <a:cubicBezTo>
                    <a:pt x="47" y="79"/>
                    <a:pt x="38" y="85"/>
                    <a:pt x="33" y="93"/>
                  </a:cubicBezTo>
                  <a:cubicBezTo>
                    <a:pt x="28" y="101"/>
                    <a:pt x="27" y="112"/>
                    <a:pt x="26" y="121"/>
                  </a:cubicBezTo>
                  <a:cubicBezTo>
                    <a:pt x="25" y="134"/>
                    <a:pt x="19" y="148"/>
                    <a:pt x="14" y="160"/>
                  </a:cubicBezTo>
                  <a:cubicBezTo>
                    <a:pt x="8" y="174"/>
                    <a:pt x="0" y="208"/>
                    <a:pt x="7" y="223"/>
                  </a:cubicBezTo>
                  <a:cubicBezTo>
                    <a:pt x="2" y="202"/>
                    <a:pt x="10" y="185"/>
                    <a:pt x="18" y="169"/>
                  </a:cubicBezTo>
                  <a:cubicBezTo>
                    <a:pt x="25" y="156"/>
                    <a:pt x="36" y="144"/>
                    <a:pt x="41" y="131"/>
                  </a:cubicBezTo>
                  <a:cubicBezTo>
                    <a:pt x="47" y="117"/>
                    <a:pt x="44" y="105"/>
                    <a:pt x="55" y="93"/>
                  </a:cubicBezTo>
                  <a:cubicBezTo>
                    <a:pt x="66" y="82"/>
                    <a:pt x="86" y="75"/>
                    <a:pt x="95" y="62"/>
                  </a:cubicBezTo>
                  <a:cubicBezTo>
                    <a:pt x="109" y="42"/>
                    <a:pt x="110" y="24"/>
                    <a:pt x="137" y="21"/>
                  </a:cubicBezTo>
                  <a:cubicBezTo>
                    <a:pt x="150" y="20"/>
                    <a:pt x="177" y="23"/>
                    <a:pt x="187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2673" y="2630"/>
              <a:ext cx="352" cy="472"/>
            </a:xfrm>
            <a:custGeom>
              <a:avLst/>
              <a:gdLst>
                <a:gd name="T0" fmla="*/ 879 w 141"/>
                <a:gd name="T1" fmla="*/ 299 h 177"/>
                <a:gd name="T2" fmla="*/ 612 w 141"/>
                <a:gd name="T3" fmla="*/ 235 h 177"/>
                <a:gd name="T4" fmla="*/ 374 w 141"/>
                <a:gd name="T5" fmla="*/ 328 h 177"/>
                <a:gd name="T6" fmla="*/ 305 w 141"/>
                <a:gd name="T7" fmla="*/ 533 h 177"/>
                <a:gd name="T8" fmla="*/ 150 w 141"/>
                <a:gd name="T9" fmla="*/ 648 h 177"/>
                <a:gd name="T10" fmla="*/ 275 w 141"/>
                <a:gd name="T11" fmla="*/ 989 h 177"/>
                <a:gd name="T12" fmla="*/ 449 w 141"/>
                <a:gd name="T13" fmla="*/ 1259 h 177"/>
                <a:gd name="T14" fmla="*/ 275 w 141"/>
                <a:gd name="T15" fmla="*/ 1075 h 177"/>
                <a:gd name="T16" fmla="*/ 155 w 141"/>
                <a:gd name="T17" fmla="*/ 989 h 177"/>
                <a:gd name="T18" fmla="*/ 117 w 141"/>
                <a:gd name="T19" fmla="*/ 883 h 177"/>
                <a:gd name="T20" fmla="*/ 42 w 141"/>
                <a:gd name="T21" fmla="*/ 669 h 177"/>
                <a:gd name="T22" fmla="*/ 137 w 141"/>
                <a:gd name="T23" fmla="*/ 285 h 177"/>
                <a:gd name="T24" fmla="*/ 504 w 141"/>
                <a:gd name="T25" fmla="*/ 35 h 177"/>
                <a:gd name="T26" fmla="*/ 874 w 141"/>
                <a:gd name="T27" fmla="*/ 277 h 1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1" h="177">
                  <a:moveTo>
                    <a:pt x="141" y="42"/>
                  </a:moveTo>
                  <a:cubicBezTo>
                    <a:pt x="124" y="52"/>
                    <a:pt x="111" y="51"/>
                    <a:pt x="98" y="33"/>
                  </a:cubicBezTo>
                  <a:cubicBezTo>
                    <a:pt x="81" y="6"/>
                    <a:pt x="72" y="33"/>
                    <a:pt x="60" y="46"/>
                  </a:cubicBezTo>
                  <a:cubicBezTo>
                    <a:pt x="49" y="57"/>
                    <a:pt x="53" y="61"/>
                    <a:pt x="49" y="75"/>
                  </a:cubicBezTo>
                  <a:cubicBezTo>
                    <a:pt x="45" y="90"/>
                    <a:pt x="31" y="77"/>
                    <a:pt x="24" y="91"/>
                  </a:cubicBezTo>
                  <a:cubicBezTo>
                    <a:pt x="17" y="107"/>
                    <a:pt x="33" y="129"/>
                    <a:pt x="44" y="139"/>
                  </a:cubicBezTo>
                  <a:cubicBezTo>
                    <a:pt x="53" y="148"/>
                    <a:pt x="70" y="164"/>
                    <a:pt x="72" y="177"/>
                  </a:cubicBezTo>
                  <a:cubicBezTo>
                    <a:pt x="68" y="167"/>
                    <a:pt x="54" y="156"/>
                    <a:pt x="44" y="151"/>
                  </a:cubicBezTo>
                  <a:cubicBezTo>
                    <a:pt x="38" y="147"/>
                    <a:pt x="30" y="144"/>
                    <a:pt x="25" y="139"/>
                  </a:cubicBezTo>
                  <a:cubicBezTo>
                    <a:pt x="22" y="135"/>
                    <a:pt x="21" y="129"/>
                    <a:pt x="19" y="124"/>
                  </a:cubicBezTo>
                  <a:cubicBezTo>
                    <a:pt x="15" y="114"/>
                    <a:pt x="10" y="104"/>
                    <a:pt x="7" y="94"/>
                  </a:cubicBezTo>
                  <a:cubicBezTo>
                    <a:pt x="0" y="70"/>
                    <a:pt x="7" y="57"/>
                    <a:pt x="22" y="40"/>
                  </a:cubicBezTo>
                  <a:cubicBezTo>
                    <a:pt x="35" y="25"/>
                    <a:pt x="62" y="8"/>
                    <a:pt x="81" y="5"/>
                  </a:cubicBezTo>
                  <a:cubicBezTo>
                    <a:pt x="108" y="0"/>
                    <a:pt x="119" y="33"/>
                    <a:pt x="140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2883" y="2774"/>
              <a:ext cx="232" cy="374"/>
            </a:xfrm>
            <a:custGeom>
              <a:avLst/>
              <a:gdLst>
                <a:gd name="T0" fmla="*/ 0 w 93"/>
                <a:gd name="T1" fmla="*/ 935 h 140"/>
                <a:gd name="T2" fmla="*/ 317 w 93"/>
                <a:gd name="T3" fmla="*/ 863 h 140"/>
                <a:gd name="T4" fmla="*/ 511 w 93"/>
                <a:gd name="T5" fmla="*/ 671 h 140"/>
                <a:gd name="T6" fmla="*/ 566 w 93"/>
                <a:gd name="T7" fmla="*/ 337 h 140"/>
                <a:gd name="T8" fmla="*/ 392 w 93"/>
                <a:gd name="T9" fmla="*/ 8 h 140"/>
                <a:gd name="T10" fmla="*/ 474 w 93"/>
                <a:gd name="T11" fmla="*/ 171 h 140"/>
                <a:gd name="T12" fmla="*/ 362 w 93"/>
                <a:gd name="T13" fmla="*/ 299 h 140"/>
                <a:gd name="T14" fmla="*/ 287 w 93"/>
                <a:gd name="T15" fmla="*/ 414 h 140"/>
                <a:gd name="T16" fmla="*/ 354 w 93"/>
                <a:gd name="T17" fmla="*/ 620 h 140"/>
                <a:gd name="T18" fmla="*/ 279 w 93"/>
                <a:gd name="T19" fmla="*/ 700 h 140"/>
                <a:gd name="T20" fmla="*/ 287 w 93"/>
                <a:gd name="T21" fmla="*/ 772 h 140"/>
                <a:gd name="T22" fmla="*/ 205 w 93"/>
                <a:gd name="T23" fmla="*/ 828 h 140"/>
                <a:gd name="T24" fmla="*/ 75 w 93"/>
                <a:gd name="T25" fmla="*/ 884 h 140"/>
                <a:gd name="T26" fmla="*/ 25 w 93"/>
                <a:gd name="T27" fmla="*/ 943 h 1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40">
                  <a:moveTo>
                    <a:pt x="0" y="131"/>
                  </a:moveTo>
                  <a:cubicBezTo>
                    <a:pt x="10" y="140"/>
                    <a:pt x="40" y="124"/>
                    <a:pt x="51" y="121"/>
                  </a:cubicBezTo>
                  <a:cubicBezTo>
                    <a:pt x="67" y="117"/>
                    <a:pt x="75" y="109"/>
                    <a:pt x="82" y="94"/>
                  </a:cubicBezTo>
                  <a:cubicBezTo>
                    <a:pt x="89" y="80"/>
                    <a:pt x="93" y="62"/>
                    <a:pt x="91" y="47"/>
                  </a:cubicBezTo>
                  <a:cubicBezTo>
                    <a:pt x="90" y="35"/>
                    <a:pt x="79" y="0"/>
                    <a:pt x="63" y="1"/>
                  </a:cubicBezTo>
                  <a:cubicBezTo>
                    <a:pt x="62" y="8"/>
                    <a:pt x="74" y="15"/>
                    <a:pt x="76" y="24"/>
                  </a:cubicBezTo>
                  <a:cubicBezTo>
                    <a:pt x="80" y="40"/>
                    <a:pt x="71" y="40"/>
                    <a:pt x="58" y="42"/>
                  </a:cubicBezTo>
                  <a:cubicBezTo>
                    <a:pt x="45" y="44"/>
                    <a:pt x="37" y="47"/>
                    <a:pt x="46" y="58"/>
                  </a:cubicBezTo>
                  <a:cubicBezTo>
                    <a:pt x="52" y="64"/>
                    <a:pt x="67" y="75"/>
                    <a:pt x="57" y="87"/>
                  </a:cubicBezTo>
                  <a:cubicBezTo>
                    <a:pt x="50" y="96"/>
                    <a:pt x="47" y="86"/>
                    <a:pt x="45" y="98"/>
                  </a:cubicBezTo>
                  <a:cubicBezTo>
                    <a:pt x="45" y="102"/>
                    <a:pt x="48" y="103"/>
                    <a:pt x="46" y="108"/>
                  </a:cubicBezTo>
                  <a:cubicBezTo>
                    <a:pt x="44" y="111"/>
                    <a:pt x="36" y="115"/>
                    <a:pt x="33" y="116"/>
                  </a:cubicBezTo>
                  <a:cubicBezTo>
                    <a:pt x="22" y="119"/>
                    <a:pt x="19" y="113"/>
                    <a:pt x="12" y="124"/>
                  </a:cubicBezTo>
                  <a:cubicBezTo>
                    <a:pt x="10" y="128"/>
                    <a:pt x="10" y="135"/>
                    <a:pt x="4" y="1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2673" y="2673"/>
              <a:ext cx="137" cy="272"/>
            </a:xfrm>
            <a:custGeom>
              <a:avLst/>
              <a:gdLst>
                <a:gd name="T0" fmla="*/ 336 w 55"/>
                <a:gd name="T1" fmla="*/ 0 h 102"/>
                <a:gd name="T2" fmla="*/ 62 w 55"/>
                <a:gd name="T3" fmla="*/ 277 h 102"/>
                <a:gd name="T4" fmla="*/ 0 w 55"/>
                <a:gd name="T5" fmla="*/ 448 h 102"/>
                <a:gd name="T6" fmla="*/ 100 w 55"/>
                <a:gd name="T7" fmla="*/ 725 h 102"/>
                <a:gd name="T8" fmla="*/ 67 w 55"/>
                <a:gd name="T9" fmla="*/ 397 h 102"/>
                <a:gd name="T10" fmla="*/ 162 w 55"/>
                <a:gd name="T11" fmla="*/ 355 h 102"/>
                <a:gd name="T12" fmla="*/ 187 w 55"/>
                <a:gd name="T13" fmla="*/ 243 h 102"/>
                <a:gd name="T14" fmla="*/ 279 w 55"/>
                <a:gd name="T15" fmla="*/ 136 h 102"/>
                <a:gd name="T16" fmla="*/ 341 w 55"/>
                <a:gd name="T17" fmla="*/ 0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" h="102">
                  <a:moveTo>
                    <a:pt x="54" y="0"/>
                  </a:moveTo>
                  <a:cubicBezTo>
                    <a:pt x="37" y="13"/>
                    <a:pt x="22" y="20"/>
                    <a:pt x="10" y="39"/>
                  </a:cubicBezTo>
                  <a:cubicBezTo>
                    <a:pt x="5" y="46"/>
                    <a:pt x="0" y="54"/>
                    <a:pt x="0" y="63"/>
                  </a:cubicBezTo>
                  <a:cubicBezTo>
                    <a:pt x="1" y="76"/>
                    <a:pt x="13" y="89"/>
                    <a:pt x="16" y="102"/>
                  </a:cubicBezTo>
                  <a:cubicBezTo>
                    <a:pt x="10" y="93"/>
                    <a:pt x="3" y="66"/>
                    <a:pt x="11" y="56"/>
                  </a:cubicBezTo>
                  <a:cubicBezTo>
                    <a:pt x="16" y="51"/>
                    <a:pt x="21" y="54"/>
                    <a:pt x="26" y="50"/>
                  </a:cubicBezTo>
                  <a:cubicBezTo>
                    <a:pt x="32" y="45"/>
                    <a:pt x="29" y="39"/>
                    <a:pt x="30" y="34"/>
                  </a:cubicBezTo>
                  <a:cubicBezTo>
                    <a:pt x="33" y="22"/>
                    <a:pt x="38" y="25"/>
                    <a:pt x="45" y="19"/>
                  </a:cubicBezTo>
                  <a:cubicBezTo>
                    <a:pt x="52" y="13"/>
                    <a:pt x="47" y="3"/>
                    <a:pt x="5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2718" y="2668"/>
              <a:ext cx="565" cy="653"/>
            </a:xfrm>
            <a:custGeom>
              <a:avLst/>
              <a:gdLst>
                <a:gd name="T0" fmla="*/ 0 w 226"/>
                <a:gd name="T1" fmla="*/ 1740 h 245"/>
                <a:gd name="T2" fmla="*/ 650 w 226"/>
                <a:gd name="T3" fmla="*/ 1676 h 245"/>
                <a:gd name="T4" fmla="*/ 850 w 226"/>
                <a:gd name="T5" fmla="*/ 1549 h 245"/>
                <a:gd name="T6" fmla="*/ 988 w 226"/>
                <a:gd name="T7" fmla="*/ 1429 h 245"/>
                <a:gd name="T8" fmla="*/ 1150 w 226"/>
                <a:gd name="T9" fmla="*/ 1365 h 245"/>
                <a:gd name="T10" fmla="*/ 1258 w 226"/>
                <a:gd name="T11" fmla="*/ 776 h 245"/>
                <a:gd name="T12" fmla="*/ 1363 w 226"/>
                <a:gd name="T13" fmla="*/ 440 h 245"/>
                <a:gd name="T14" fmla="*/ 1250 w 226"/>
                <a:gd name="T15" fmla="*/ 0 h 245"/>
                <a:gd name="T16" fmla="*/ 1170 w 226"/>
                <a:gd name="T17" fmla="*/ 341 h 245"/>
                <a:gd name="T18" fmla="*/ 1138 w 226"/>
                <a:gd name="T19" fmla="*/ 618 h 245"/>
                <a:gd name="T20" fmla="*/ 1070 w 226"/>
                <a:gd name="T21" fmla="*/ 909 h 245"/>
                <a:gd name="T22" fmla="*/ 1063 w 226"/>
                <a:gd name="T23" fmla="*/ 1221 h 245"/>
                <a:gd name="T24" fmla="*/ 783 w 226"/>
                <a:gd name="T25" fmla="*/ 1391 h 245"/>
                <a:gd name="T26" fmla="*/ 613 w 226"/>
                <a:gd name="T27" fmla="*/ 1613 h 245"/>
                <a:gd name="T28" fmla="*/ 400 w 226"/>
                <a:gd name="T29" fmla="*/ 1613 h 245"/>
                <a:gd name="T30" fmla="*/ 213 w 226"/>
                <a:gd name="T31" fmla="*/ 1676 h 2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6" h="245">
                  <a:moveTo>
                    <a:pt x="0" y="245"/>
                  </a:moveTo>
                  <a:cubicBezTo>
                    <a:pt x="31" y="237"/>
                    <a:pt x="72" y="239"/>
                    <a:pt x="104" y="236"/>
                  </a:cubicBezTo>
                  <a:cubicBezTo>
                    <a:pt x="120" y="235"/>
                    <a:pt x="121" y="227"/>
                    <a:pt x="136" y="218"/>
                  </a:cubicBezTo>
                  <a:cubicBezTo>
                    <a:pt x="143" y="213"/>
                    <a:pt x="150" y="205"/>
                    <a:pt x="158" y="201"/>
                  </a:cubicBezTo>
                  <a:cubicBezTo>
                    <a:pt x="166" y="197"/>
                    <a:pt x="176" y="197"/>
                    <a:pt x="184" y="192"/>
                  </a:cubicBezTo>
                  <a:cubicBezTo>
                    <a:pt x="217" y="174"/>
                    <a:pt x="205" y="140"/>
                    <a:pt x="201" y="109"/>
                  </a:cubicBezTo>
                  <a:cubicBezTo>
                    <a:pt x="197" y="85"/>
                    <a:pt x="212" y="82"/>
                    <a:pt x="218" y="62"/>
                  </a:cubicBezTo>
                  <a:cubicBezTo>
                    <a:pt x="226" y="39"/>
                    <a:pt x="220" y="13"/>
                    <a:pt x="200" y="0"/>
                  </a:cubicBezTo>
                  <a:cubicBezTo>
                    <a:pt x="213" y="19"/>
                    <a:pt x="202" y="35"/>
                    <a:pt x="187" y="48"/>
                  </a:cubicBezTo>
                  <a:cubicBezTo>
                    <a:pt x="170" y="63"/>
                    <a:pt x="178" y="65"/>
                    <a:pt x="182" y="87"/>
                  </a:cubicBezTo>
                  <a:cubicBezTo>
                    <a:pt x="185" y="105"/>
                    <a:pt x="170" y="112"/>
                    <a:pt x="171" y="128"/>
                  </a:cubicBezTo>
                  <a:cubicBezTo>
                    <a:pt x="171" y="147"/>
                    <a:pt x="184" y="154"/>
                    <a:pt x="170" y="172"/>
                  </a:cubicBezTo>
                  <a:cubicBezTo>
                    <a:pt x="158" y="188"/>
                    <a:pt x="140" y="187"/>
                    <a:pt x="125" y="196"/>
                  </a:cubicBezTo>
                  <a:cubicBezTo>
                    <a:pt x="112" y="203"/>
                    <a:pt x="110" y="222"/>
                    <a:pt x="98" y="227"/>
                  </a:cubicBezTo>
                  <a:cubicBezTo>
                    <a:pt x="88" y="232"/>
                    <a:pt x="74" y="225"/>
                    <a:pt x="64" y="227"/>
                  </a:cubicBezTo>
                  <a:cubicBezTo>
                    <a:pt x="53" y="228"/>
                    <a:pt x="46" y="238"/>
                    <a:pt x="34" y="2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2938" y="2985"/>
              <a:ext cx="305" cy="312"/>
            </a:xfrm>
            <a:custGeom>
              <a:avLst/>
              <a:gdLst>
                <a:gd name="T0" fmla="*/ 0 w 122"/>
                <a:gd name="T1" fmla="*/ 803 h 117"/>
                <a:gd name="T2" fmla="*/ 245 w 122"/>
                <a:gd name="T3" fmla="*/ 755 h 117"/>
                <a:gd name="T4" fmla="*/ 550 w 122"/>
                <a:gd name="T5" fmla="*/ 541 h 117"/>
                <a:gd name="T6" fmla="*/ 700 w 122"/>
                <a:gd name="T7" fmla="*/ 0 h 117"/>
                <a:gd name="T8" fmla="*/ 700 w 122"/>
                <a:gd name="T9" fmla="*/ 291 h 117"/>
                <a:gd name="T10" fmla="*/ 508 w 122"/>
                <a:gd name="T11" fmla="*/ 435 h 117"/>
                <a:gd name="T12" fmla="*/ 308 w 122"/>
                <a:gd name="T13" fmla="*/ 576 h 117"/>
                <a:gd name="T14" fmla="*/ 138 w 122"/>
                <a:gd name="T15" fmla="*/ 803 h 1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2" h="117">
                  <a:moveTo>
                    <a:pt x="0" y="113"/>
                  </a:moveTo>
                  <a:cubicBezTo>
                    <a:pt x="12" y="116"/>
                    <a:pt x="25" y="117"/>
                    <a:pt x="39" y="106"/>
                  </a:cubicBezTo>
                  <a:cubicBezTo>
                    <a:pt x="53" y="95"/>
                    <a:pt x="72" y="83"/>
                    <a:pt x="88" y="76"/>
                  </a:cubicBezTo>
                  <a:cubicBezTo>
                    <a:pt x="122" y="60"/>
                    <a:pt x="116" y="32"/>
                    <a:pt x="112" y="0"/>
                  </a:cubicBezTo>
                  <a:cubicBezTo>
                    <a:pt x="116" y="13"/>
                    <a:pt x="121" y="29"/>
                    <a:pt x="112" y="41"/>
                  </a:cubicBezTo>
                  <a:cubicBezTo>
                    <a:pt x="105" y="50"/>
                    <a:pt x="90" y="55"/>
                    <a:pt x="81" y="61"/>
                  </a:cubicBezTo>
                  <a:cubicBezTo>
                    <a:pt x="70" y="68"/>
                    <a:pt x="58" y="73"/>
                    <a:pt x="49" y="81"/>
                  </a:cubicBezTo>
                  <a:cubicBezTo>
                    <a:pt x="38" y="90"/>
                    <a:pt x="34" y="106"/>
                    <a:pt x="22" y="1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76" name="Oval 75"/>
            <p:cNvSpPr>
              <a:spLocks noChangeArrowheads="1"/>
            </p:cNvSpPr>
            <p:nvPr/>
          </p:nvSpPr>
          <p:spPr bwMode="auto">
            <a:xfrm>
              <a:off x="2665" y="2694"/>
              <a:ext cx="65" cy="7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77" name="Oval 76"/>
            <p:cNvSpPr>
              <a:spLocks noChangeArrowheads="1"/>
            </p:cNvSpPr>
            <p:nvPr/>
          </p:nvSpPr>
          <p:spPr bwMode="auto">
            <a:xfrm>
              <a:off x="2728" y="2660"/>
              <a:ext cx="40" cy="4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78" name="Oval 77"/>
            <p:cNvSpPr>
              <a:spLocks noChangeArrowheads="1"/>
            </p:cNvSpPr>
            <p:nvPr/>
          </p:nvSpPr>
          <p:spPr bwMode="auto">
            <a:xfrm>
              <a:off x="2653" y="2777"/>
              <a:ext cx="32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</p:grpSp>
      <p:grpSp>
        <p:nvGrpSpPr>
          <p:cNvPr id="79" name="Group 78"/>
          <p:cNvGrpSpPr>
            <a:grpSpLocks/>
          </p:cNvGrpSpPr>
          <p:nvPr/>
        </p:nvGrpSpPr>
        <p:grpSpPr bwMode="auto">
          <a:xfrm>
            <a:off x="879297" y="902634"/>
            <a:ext cx="45719" cy="48159"/>
            <a:chOff x="2435" y="2401"/>
            <a:chExt cx="883" cy="949"/>
          </a:xfrm>
          <a:solidFill>
            <a:schemeClr val="bg2">
              <a:lumMod val="50000"/>
            </a:schemeClr>
          </a:solidFill>
        </p:grpSpPr>
        <p:sp>
          <p:nvSpPr>
            <p:cNvPr id="80" name="Freeform 12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81" name="Freeform 125"/>
            <p:cNvSpPr>
              <a:spLocks/>
            </p:cNvSpPr>
            <p:nvPr/>
          </p:nvSpPr>
          <p:spPr bwMode="auto">
            <a:xfrm>
              <a:off x="2683" y="2657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82" name="Freeform 126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83" name="Freeform 127"/>
            <p:cNvSpPr>
              <a:spLocks/>
            </p:cNvSpPr>
            <p:nvPr/>
          </p:nvSpPr>
          <p:spPr bwMode="auto">
            <a:xfrm>
              <a:off x="2455" y="2428"/>
              <a:ext cx="720" cy="834"/>
            </a:xfrm>
            <a:custGeom>
              <a:avLst/>
              <a:gdLst>
                <a:gd name="T0" fmla="*/ 1550 w 288"/>
                <a:gd name="T1" fmla="*/ 120 h 313"/>
                <a:gd name="T2" fmla="*/ 963 w 288"/>
                <a:gd name="T3" fmla="*/ 43 h 313"/>
                <a:gd name="T4" fmla="*/ 575 w 288"/>
                <a:gd name="T5" fmla="*/ 213 h 313"/>
                <a:gd name="T6" fmla="*/ 400 w 288"/>
                <a:gd name="T7" fmla="*/ 440 h 313"/>
                <a:gd name="T8" fmla="*/ 213 w 288"/>
                <a:gd name="T9" fmla="*/ 624 h 313"/>
                <a:gd name="T10" fmla="*/ 145 w 288"/>
                <a:gd name="T11" fmla="*/ 895 h 313"/>
                <a:gd name="T12" fmla="*/ 33 w 288"/>
                <a:gd name="T13" fmla="*/ 1327 h 313"/>
                <a:gd name="T14" fmla="*/ 120 w 288"/>
                <a:gd name="T15" fmla="*/ 1719 h 313"/>
                <a:gd name="T16" fmla="*/ 313 w 288"/>
                <a:gd name="T17" fmla="*/ 1953 h 313"/>
                <a:gd name="T18" fmla="*/ 413 w 288"/>
                <a:gd name="T19" fmla="*/ 2222 h 313"/>
                <a:gd name="T20" fmla="*/ 245 w 288"/>
                <a:gd name="T21" fmla="*/ 1783 h 313"/>
                <a:gd name="T22" fmla="*/ 158 w 288"/>
                <a:gd name="T23" fmla="*/ 1535 h 313"/>
                <a:gd name="T24" fmla="*/ 258 w 288"/>
                <a:gd name="T25" fmla="*/ 1391 h 313"/>
                <a:gd name="T26" fmla="*/ 245 w 288"/>
                <a:gd name="T27" fmla="*/ 1271 h 313"/>
                <a:gd name="T28" fmla="*/ 225 w 288"/>
                <a:gd name="T29" fmla="*/ 1100 h 313"/>
                <a:gd name="T30" fmla="*/ 320 w 288"/>
                <a:gd name="T31" fmla="*/ 930 h 313"/>
                <a:gd name="T32" fmla="*/ 463 w 288"/>
                <a:gd name="T33" fmla="*/ 831 h 313"/>
                <a:gd name="T34" fmla="*/ 520 w 288"/>
                <a:gd name="T35" fmla="*/ 610 h 313"/>
                <a:gd name="T36" fmla="*/ 738 w 288"/>
                <a:gd name="T37" fmla="*/ 434 h 313"/>
                <a:gd name="T38" fmla="*/ 1100 w 288"/>
                <a:gd name="T39" fmla="*/ 362 h 313"/>
                <a:gd name="T40" fmla="*/ 1450 w 288"/>
                <a:gd name="T41" fmla="*/ 221 h 313"/>
                <a:gd name="T42" fmla="*/ 1588 w 288"/>
                <a:gd name="T43" fmla="*/ 333 h 313"/>
                <a:gd name="T44" fmla="*/ 1700 w 288"/>
                <a:gd name="T45" fmla="*/ 354 h 313"/>
                <a:gd name="T46" fmla="*/ 1795 w 288"/>
                <a:gd name="T47" fmla="*/ 477 h 313"/>
                <a:gd name="T48" fmla="*/ 1675 w 288"/>
                <a:gd name="T49" fmla="*/ 234 h 313"/>
                <a:gd name="T50" fmla="*/ 1558 w 288"/>
                <a:gd name="T51" fmla="*/ 120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88" h="313">
                  <a:moveTo>
                    <a:pt x="248" y="17"/>
                  </a:moveTo>
                  <a:cubicBezTo>
                    <a:pt x="216" y="17"/>
                    <a:pt x="180" y="12"/>
                    <a:pt x="154" y="6"/>
                  </a:cubicBezTo>
                  <a:cubicBezTo>
                    <a:pt x="126" y="0"/>
                    <a:pt x="110" y="8"/>
                    <a:pt x="92" y="30"/>
                  </a:cubicBezTo>
                  <a:cubicBezTo>
                    <a:pt x="83" y="41"/>
                    <a:pt x="75" y="53"/>
                    <a:pt x="64" y="62"/>
                  </a:cubicBezTo>
                  <a:cubicBezTo>
                    <a:pt x="55" y="71"/>
                    <a:pt x="43" y="78"/>
                    <a:pt x="34" y="88"/>
                  </a:cubicBezTo>
                  <a:cubicBezTo>
                    <a:pt x="24" y="98"/>
                    <a:pt x="26" y="113"/>
                    <a:pt x="23" y="126"/>
                  </a:cubicBezTo>
                  <a:cubicBezTo>
                    <a:pt x="18" y="147"/>
                    <a:pt x="11" y="166"/>
                    <a:pt x="5" y="187"/>
                  </a:cubicBezTo>
                  <a:cubicBezTo>
                    <a:pt x="0" y="207"/>
                    <a:pt x="4" y="228"/>
                    <a:pt x="19" y="242"/>
                  </a:cubicBezTo>
                  <a:cubicBezTo>
                    <a:pt x="30" y="251"/>
                    <a:pt x="42" y="263"/>
                    <a:pt x="50" y="275"/>
                  </a:cubicBezTo>
                  <a:cubicBezTo>
                    <a:pt x="58" y="286"/>
                    <a:pt x="59" y="301"/>
                    <a:pt x="66" y="313"/>
                  </a:cubicBezTo>
                  <a:cubicBezTo>
                    <a:pt x="69" y="284"/>
                    <a:pt x="56" y="271"/>
                    <a:pt x="39" y="251"/>
                  </a:cubicBezTo>
                  <a:cubicBezTo>
                    <a:pt x="31" y="242"/>
                    <a:pt x="20" y="230"/>
                    <a:pt x="25" y="216"/>
                  </a:cubicBezTo>
                  <a:cubicBezTo>
                    <a:pt x="29" y="204"/>
                    <a:pt x="37" y="208"/>
                    <a:pt x="41" y="196"/>
                  </a:cubicBezTo>
                  <a:cubicBezTo>
                    <a:pt x="43" y="190"/>
                    <a:pt x="41" y="186"/>
                    <a:pt x="39" y="179"/>
                  </a:cubicBezTo>
                  <a:cubicBezTo>
                    <a:pt x="37" y="171"/>
                    <a:pt x="35" y="164"/>
                    <a:pt x="36" y="155"/>
                  </a:cubicBezTo>
                  <a:cubicBezTo>
                    <a:pt x="38" y="146"/>
                    <a:pt x="43" y="135"/>
                    <a:pt x="51" y="131"/>
                  </a:cubicBezTo>
                  <a:cubicBezTo>
                    <a:pt x="61" y="127"/>
                    <a:pt x="68" y="130"/>
                    <a:pt x="74" y="117"/>
                  </a:cubicBezTo>
                  <a:cubicBezTo>
                    <a:pt x="79" y="108"/>
                    <a:pt x="79" y="96"/>
                    <a:pt x="83" y="86"/>
                  </a:cubicBezTo>
                  <a:cubicBezTo>
                    <a:pt x="88" y="74"/>
                    <a:pt x="111" y="73"/>
                    <a:pt x="118" y="61"/>
                  </a:cubicBezTo>
                  <a:cubicBezTo>
                    <a:pt x="126" y="47"/>
                    <a:pt x="152" y="55"/>
                    <a:pt x="176" y="51"/>
                  </a:cubicBezTo>
                  <a:cubicBezTo>
                    <a:pt x="194" y="48"/>
                    <a:pt x="211" y="22"/>
                    <a:pt x="232" y="31"/>
                  </a:cubicBezTo>
                  <a:cubicBezTo>
                    <a:pt x="241" y="34"/>
                    <a:pt x="245" y="45"/>
                    <a:pt x="254" y="47"/>
                  </a:cubicBezTo>
                  <a:cubicBezTo>
                    <a:pt x="260" y="49"/>
                    <a:pt x="264" y="45"/>
                    <a:pt x="272" y="50"/>
                  </a:cubicBezTo>
                  <a:cubicBezTo>
                    <a:pt x="278" y="55"/>
                    <a:pt x="282" y="61"/>
                    <a:pt x="287" y="67"/>
                  </a:cubicBezTo>
                  <a:cubicBezTo>
                    <a:pt x="288" y="50"/>
                    <a:pt x="277" y="45"/>
                    <a:pt x="268" y="33"/>
                  </a:cubicBezTo>
                  <a:cubicBezTo>
                    <a:pt x="262" y="26"/>
                    <a:pt x="258" y="21"/>
                    <a:pt x="249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84" name="Freeform 128"/>
            <p:cNvSpPr>
              <a:spLocks/>
            </p:cNvSpPr>
            <p:nvPr/>
          </p:nvSpPr>
          <p:spPr bwMode="auto">
            <a:xfrm>
              <a:off x="2450" y="2425"/>
              <a:ext cx="468" cy="595"/>
            </a:xfrm>
            <a:custGeom>
              <a:avLst/>
              <a:gdLst>
                <a:gd name="T0" fmla="*/ 1171 w 187"/>
                <a:gd name="T1" fmla="*/ 85 h 223"/>
                <a:gd name="T2" fmla="*/ 783 w 187"/>
                <a:gd name="T3" fmla="*/ 43 h 223"/>
                <a:gd name="T4" fmla="*/ 488 w 187"/>
                <a:gd name="T5" fmla="*/ 363 h 223"/>
                <a:gd name="T6" fmla="*/ 338 w 187"/>
                <a:gd name="T7" fmla="*/ 520 h 223"/>
                <a:gd name="T8" fmla="*/ 208 w 187"/>
                <a:gd name="T9" fmla="*/ 662 h 223"/>
                <a:gd name="T10" fmla="*/ 163 w 187"/>
                <a:gd name="T11" fmla="*/ 862 h 223"/>
                <a:gd name="T12" fmla="*/ 88 w 187"/>
                <a:gd name="T13" fmla="*/ 1139 h 223"/>
                <a:gd name="T14" fmla="*/ 45 w 187"/>
                <a:gd name="T15" fmla="*/ 1588 h 223"/>
                <a:gd name="T16" fmla="*/ 113 w 187"/>
                <a:gd name="T17" fmla="*/ 1203 h 223"/>
                <a:gd name="T18" fmla="*/ 258 w 187"/>
                <a:gd name="T19" fmla="*/ 934 h 223"/>
                <a:gd name="T20" fmla="*/ 345 w 187"/>
                <a:gd name="T21" fmla="*/ 662 h 223"/>
                <a:gd name="T22" fmla="*/ 596 w 187"/>
                <a:gd name="T23" fmla="*/ 440 h 223"/>
                <a:gd name="T24" fmla="*/ 858 w 187"/>
                <a:gd name="T25" fmla="*/ 149 h 223"/>
                <a:gd name="T26" fmla="*/ 1171 w 187"/>
                <a:gd name="T27" fmla="*/ 93 h 2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7" h="223">
                  <a:moveTo>
                    <a:pt x="187" y="12"/>
                  </a:moveTo>
                  <a:cubicBezTo>
                    <a:pt x="166" y="15"/>
                    <a:pt x="147" y="0"/>
                    <a:pt x="125" y="6"/>
                  </a:cubicBezTo>
                  <a:cubicBezTo>
                    <a:pt x="104" y="12"/>
                    <a:pt x="93" y="36"/>
                    <a:pt x="78" y="51"/>
                  </a:cubicBezTo>
                  <a:cubicBezTo>
                    <a:pt x="70" y="58"/>
                    <a:pt x="62" y="66"/>
                    <a:pt x="54" y="73"/>
                  </a:cubicBezTo>
                  <a:cubicBezTo>
                    <a:pt x="47" y="79"/>
                    <a:pt x="38" y="85"/>
                    <a:pt x="33" y="93"/>
                  </a:cubicBezTo>
                  <a:cubicBezTo>
                    <a:pt x="28" y="101"/>
                    <a:pt x="27" y="112"/>
                    <a:pt x="26" y="121"/>
                  </a:cubicBezTo>
                  <a:cubicBezTo>
                    <a:pt x="25" y="134"/>
                    <a:pt x="19" y="148"/>
                    <a:pt x="14" y="160"/>
                  </a:cubicBezTo>
                  <a:cubicBezTo>
                    <a:pt x="8" y="174"/>
                    <a:pt x="0" y="208"/>
                    <a:pt x="7" y="223"/>
                  </a:cubicBezTo>
                  <a:cubicBezTo>
                    <a:pt x="2" y="202"/>
                    <a:pt x="10" y="185"/>
                    <a:pt x="18" y="169"/>
                  </a:cubicBezTo>
                  <a:cubicBezTo>
                    <a:pt x="25" y="156"/>
                    <a:pt x="36" y="144"/>
                    <a:pt x="41" y="131"/>
                  </a:cubicBezTo>
                  <a:cubicBezTo>
                    <a:pt x="47" y="117"/>
                    <a:pt x="44" y="105"/>
                    <a:pt x="55" y="93"/>
                  </a:cubicBezTo>
                  <a:cubicBezTo>
                    <a:pt x="66" y="82"/>
                    <a:pt x="86" y="75"/>
                    <a:pt x="95" y="62"/>
                  </a:cubicBezTo>
                  <a:cubicBezTo>
                    <a:pt x="109" y="42"/>
                    <a:pt x="110" y="24"/>
                    <a:pt x="137" y="21"/>
                  </a:cubicBezTo>
                  <a:cubicBezTo>
                    <a:pt x="150" y="20"/>
                    <a:pt x="177" y="23"/>
                    <a:pt x="187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85" name="Freeform 129"/>
            <p:cNvSpPr>
              <a:spLocks/>
            </p:cNvSpPr>
            <p:nvPr/>
          </p:nvSpPr>
          <p:spPr bwMode="auto">
            <a:xfrm>
              <a:off x="2673" y="2630"/>
              <a:ext cx="352" cy="472"/>
            </a:xfrm>
            <a:custGeom>
              <a:avLst/>
              <a:gdLst>
                <a:gd name="T0" fmla="*/ 879 w 141"/>
                <a:gd name="T1" fmla="*/ 299 h 177"/>
                <a:gd name="T2" fmla="*/ 612 w 141"/>
                <a:gd name="T3" fmla="*/ 235 h 177"/>
                <a:gd name="T4" fmla="*/ 374 w 141"/>
                <a:gd name="T5" fmla="*/ 328 h 177"/>
                <a:gd name="T6" fmla="*/ 305 w 141"/>
                <a:gd name="T7" fmla="*/ 533 h 177"/>
                <a:gd name="T8" fmla="*/ 150 w 141"/>
                <a:gd name="T9" fmla="*/ 648 h 177"/>
                <a:gd name="T10" fmla="*/ 275 w 141"/>
                <a:gd name="T11" fmla="*/ 989 h 177"/>
                <a:gd name="T12" fmla="*/ 449 w 141"/>
                <a:gd name="T13" fmla="*/ 1259 h 177"/>
                <a:gd name="T14" fmla="*/ 275 w 141"/>
                <a:gd name="T15" fmla="*/ 1075 h 177"/>
                <a:gd name="T16" fmla="*/ 155 w 141"/>
                <a:gd name="T17" fmla="*/ 989 h 177"/>
                <a:gd name="T18" fmla="*/ 117 w 141"/>
                <a:gd name="T19" fmla="*/ 883 h 177"/>
                <a:gd name="T20" fmla="*/ 42 w 141"/>
                <a:gd name="T21" fmla="*/ 669 h 177"/>
                <a:gd name="T22" fmla="*/ 137 w 141"/>
                <a:gd name="T23" fmla="*/ 285 h 177"/>
                <a:gd name="T24" fmla="*/ 504 w 141"/>
                <a:gd name="T25" fmla="*/ 35 h 177"/>
                <a:gd name="T26" fmla="*/ 874 w 141"/>
                <a:gd name="T27" fmla="*/ 277 h 1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1" h="177">
                  <a:moveTo>
                    <a:pt x="141" y="42"/>
                  </a:moveTo>
                  <a:cubicBezTo>
                    <a:pt x="124" y="52"/>
                    <a:pt x="111" y="51"/>
                    <a:pt x="98" y="33"/>
                  </a:cubicBezTo>
                  <a:cubicBezTo>
                    <a:pt x="81" y="6"/>
                    <a:pt x="72" y="33"/>
                    <a:pt x="60" y="46"/>
                  </a:cubicBezTo>
                  <a:cubicBezTo>
                    <a:pt x="49" y="57"/>
                    <a:pt x="53" y="61"/>
                    <a:pt x="49" y="75"/>
                  </a:cubicBezTo>
                  <a:cubicBezTo>
                    <a:pt x="45" y="90"/>
                    <a:pt x="31" y="77"/>
                    <a:pt x="24" y="91"/>
                  </a:cubicBezTo>
                  <a:cubicBezTo>
                    <a:pt x="17" y="107"/>
                    <a:pt x="33" y="129"/>
                    <a:pt x="44" y="139"/>
                  </a:cubicBezTo>
                  <a:cubicBezTo>
                    <a:pt x="53" y="148"/>
                    <a:pt x="70" y="164"/>
                    <a:pt x="72" y="177"/>
                  </a:cubicBezTo>
                  <a:cubicBezTo>
                    <a:pt x="68" y="167"/>
                    <a:pt x="54" y="156"/>
                    <a:pt x="44" y="151"/>
                  </a:cubicBezTo>
                  <a:cubicBezTo>
                    <a:pt x="38" y="147"/>
                    <a:pt x="30" y="144"/>
                    <a:pt x="25" y="139"/>
                  </a:cubicBezTo>
                  <a:cubicBezTo>
                    <a:pt x="22" y="135"/>
                    <a:pt x="21" y="129"/>
                    <a:pt x="19" y="124"/>
                  </a:cubicBezTo>
                  <a:cubicBezTo>
                    <a:pt x="15" y="114"/>
                    <a:pt x="10" y="104"/>
                    <a:pt x="7" y="94"/>
                  </a:cubicBezTo>
                  <a:cubicBezTo>
                    <a:pt x="0" y="70"/>
                    <a:pt x="7" y="57"/>
                    <a:pt x="22" y="40"/>
                  </a:cubicBezTo>
                  <a:cubicBezTo>
                    <a:pt x="35" y="25"/>
                    <a:pt x="62" y="8"/>
                    <a:pt x="81" y="5"/>
                  </a:cubicBezTo>
                  <a:cubicBezTo>
                    <a:pt x="108" y="0"/>
                    <a:pt x="119" y="33"/>
                    <a:pt x="140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86" name="Freeform 130"/>
            <p:cNvSpPr>
              <a:spLocks/>
            </p:cNvSpPr>
            <p:nvPr/>
          </p:nvSpPr>
          <p:spPr bwMode="auto">
            <a:xfrm>
              <a:off x="2883" y="2774"/>
              <a:ext cx="232" cy="374"/>
            </a:xfrm>
            <a:custGeom>
              <a:avLst/>
              <a:gdLst>
                <a:gd name="T0" fmla="*/ 0 w 93"/>
                <a:gd name="T1" fmla="*/ 935 h 140"/>
                <a:gd name="T2" fmla="*/ 317 w 93"/>
                <a:gd name="T3" fmla="*/ 863 h 140"/>
                <a:gd name="T4" fmla="*/ 511 w 93"/>
                <a:gd name="T5" fmla="*/ 671 h 140"/>
                <a:gd name="T6" fmla="*/ 566 w 93"/>
                <a:gd name="T7" fmla="*/ 337 h 140"/>
                <a:gd name="T8" fmla="*/ 392 w 93"/>
                <a:gd name="T9" fmla="*/ 8 h 140"/>
                <a:gd name="T10" fmla="*/ 474 w 93"/>
                <a:gd name="T11" fmla="*/ 171 h 140"/>
                <a:gd name="T12" fmla="*/ 362 w 93"/>
                <a:gd name="T13" fmla="*/ 299 h 140"/>
                <a:gd name="T14" fmla="*/ 287 w 93"/>
                <a:gd name="T15" fmla="*/ 414 h 140"/>
                <a:gd name="T16" fmla="*/ 354 w 93"/>
                <a:gd name="T17" fmla="*/ 620 h 140"/>
                <a:gd name="T18" fmla="*/ 279 w 93"/>
                <a:gd name="T19" fmla="*/ 700 h 140"/>
                <a:gd name="T20" fmla="*/ 287 w 93"/>
                <a:gd name="T21" fmla="*/ 772 h 140"/>
                <a:gd name="T22" fmla="*/ 205 w 93"/>
                <a:gd name="T23" fmla="*/ 828 h 140"/>
                <a:gd name="T24" fmla="*/ 75 w 93"/>
                <a:gd name="T25" fmla="*/ 884 h 140"/>
                <a:gd name="T26" fmla="*/ 25 w 93"/>
                <a:gd name="T27" fmla="*/ 943 h 1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40">
                  <a:moveTo>
                    <a:pt x="0" y="131"/>
                  </a:moveTo>
                  <a:cubicBezTo>
                    <a:pt x="10" y="140"/>
                    <a:pt x="40" y="124"/>
                    <a:pt x="51" y="121"/>
                  </a:cubicBezTo>
                  <a:cubicBezTo>
                    <a:pt x="67" y="117"/>
                    <a:pt x="75" y="109"/>
                    <a:pt x="82" y="94"/>
                  </a:cubicBezTo>
                  <a:cubicBezTo>
                    <a:pt x="89" y="80"/>
                    <a:pt x="93" y="62"/>
                    <a:pt x="91" y="47"/>
                  </a:cubicBezTo>
                  <a:cubicBezTo>
                    <a:pt x="90" y="35"/>
                    <a:pt x="79" y="0"/>
                    <a:pt x="63" y="1"/>
                  </a:cubicBezTo>
                  <a:cubicBezTo>
                    <a:pt x="62" y="8"/>
                    <a:pt x="74" y="15"/>
                    <a:pt x="76" y="24"/>
                  </a:cubicBezTo>
                  <a:cubicBezTo>
                    <a:pt x="80" y="40"/>
                    <a:pt x="71" y="40"/>
                    <a:pt x="58" y="42"/>
                  </a:cubicBezTo>
                  <a:cubicBezTo>
                    <a:pt x="45" y="44"/>
                    <a:pt x="37" y="47"/>
                    <a:pt x="46" y="58"/>
                  </a:cubicBezTo>
                  <a:cubicBezTo>
                    <a:pt x="52" y="64"/>
                    <a:pt x="67" y="75"/>
                    <a:pt x="57" y="87"/>
                  </a:cubicBezTo>
                  <a:cubicBezTo>
                    <a:pt x="50" y="96"/>
                    <a:pt x="47" y="86"/>
                    <a:pt x="45" y="98"/>
                  </a:cubicBezTo>
                  <a:cubicBezTo>
                    <a:pt x="45" y="102"/>
                    <a:pt x="48" y="103"/>
                    <a:pt x="46" y="108"/>
                  </a:cubicBezTo>
                  <a:cubicBezTo>
                    <a:pt x="44" y="111"/>
                    <a:pt x="36" y="115"/>
                    <a:pt x="33" y="116"/>
                  </a:cubicBezTo>
                  <a:cubicBezTo>
                    <a:pt x="22" y="119"/>
                    <a:pt x="19" y="113"/>
                    <a:pt x="12" y="124"/>
                  </a:cubicBezTo>
                  <a:cubicBezTo>
                    <a:pt x="10" y="128"/>
                    <a:pt x="10" y="135"/>
                    <a:pt x="4" y="1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87" name="Freeform 131"/>
            <p:cNvSpPr>
              <a:spLocks/>
            </p:cNvSpPr>
            <p:nvPr/>
          </p:nvSpPr>
          <p:spPr bwMode="auto">
            <a:xfrm>
              <a:off x="2673" y="2673"/>
              <a:ext cx="137" cy="272"/>
            </a:xfrm>
            <a:custGeom>
              <a:avLst/>
              <a:gdLst>
                <a:gd name="T0" fmla="*/ 336 w 55"/>
                <a:gd name="T1" fmla="*/ 0 h 102"/>
                <a:gd name="T2" fmla="*/ 62 w 55"/>
                <a:gd name="T3" fmla="*/ 277 h 102"/>
                <a:gd name="T4" fmla="*/ 0 w 55"/>
                <a:gd name="T5" fmla="*/ 448 h 102"/>
                <a:gd name="T6" fmla="*/ 100 w 55"/>
                <a:gd name="T7" fmla="*/ 725 h 102"/>
                <a:gd name="T8" fmla="*/ 67 w 55"/>
                <a:gd name="T9" fmla="*/ 397 h 102"/>
                <a:gd name="T10" fmla="*/ 162 w 55"/>
                <a:gd name="T11" fmla="*/ 355 h 102"/>
                <a:gd name="T12" fmla="*/ 187 w 55"/>
                <a:gd name="T13" fmla="*/ 243 h 102"/>
                <a:gd name="T14" fmla="*/ 279 w 55"/>
                <a:gd name="T15" fmla="*/ 136 h 102"/>
                <a:gd name="T16" fmla="*/ 341 w 55"/>
                <a:gd name="T17" fmla="*/ 0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" h="102">
                  <a:moveTo>
                    <a:pt x="54" y="0"/>
                  </a:moveTo>
                  <a:cubicBezTo>
                    <a:pt x="37" y="13"/>
                    <a:pt x="22" y="20"/>
                    <a:pt x="10" y="39"/>
                  </a:cubicBezTo>
                  <a:cubicBezTo>
                    <a:pt x="5" y="46"/>
                    <a:pt x="0" y="54"/>
                    <a:pt x="0" y="63"/>
                  </a:cubicBezTo>
                  <a:cubicBezTo>
                    <a:pt x="1" y="76"/>
                    <a:pt x="13" y="89"/>
                    <a:pt x="16" y="102"/>
                  </a:cubicBezTo>
                  <a:cubicBezTo>
                    <a:pt x="10" y="93"/>
                    <a:pt x="3" y="66"/>
                    <a:pt x="11" y="56"/>
                  </a:cubicBezTo>
                  <a:cubicBezTo>
                    <a:pt x="16" y="51"/>
                    <a:pt x="21" y="54"/>
                    <a:pt x="26" y="50"/>
                  </a:cubicBezTo>
                  <a:cubicBezTo>
                    <a:pt x="32" y="45"/>
                    <a:pt x="29" y="39"/>
                    <a:pt x="30" y="34"/>
                  </a:cubicBezTo>
                  <a:cubicBezTo>
                    <a:pt x="33" y="22"/>
                    <a:pt x="38" y="25"/>
                    <a:pt x="45" y="19"/>
                  </a:cubicBezTo>
                  <a:cubicBezTo>
                    <a:pt x="52" y="13"/>
                    <a:pt x="47" y="3"/>
                    <a:pt x="5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88" name="Freeform 132"/>
            <p:cNvSpPr>
              <a:spLocks/>
            </p:cNvSpPr>
            <p:nvPr/>
          </p:nvSpPr>
          <p:spPr bwMode="auto">
            <a:xfrm>
              <a:off x="2718" y="2668"/>
              <a:ext cx="565" cy="653"/>
            </a:xfrm>
            <a:custGeom>
              <a:avLst/>
              <a:gdLst>
                <a:gd name="T0" fmla="*/ 0 w 226"/>
                <a:gd name="T1" fmla="*/ 1740 h 245"/>
                <a:gd name="T2" fmla="*/ 650 w 226"/>
                <a:gd name="T3" fmla="*/ 1676 h 245"/>
                <a:gd name="T4" fmla="*/ 850 w 226"/>
                <a:gd name="T5" fmla="*/ 1549 h 245"/>
                <a:gd name="T6" fmla="*/ 988 w 226"/>
                <a:gd name="T7" fmla="*/ 1429 h 245"/>
                <a:gd name="T8" fmla="*/ 1150 w 226"/>
                <a:gd name="T9" fmla="*/ 1365 h 245"/>
                <a:gd name="T10" fmla="*/ 1258 w 226"/>
                <a:gd name="T11" fmla="*/ 776 h 245"/>
                <a:gd name="T12" fmla="*/ 1363 w 226"/>
                <a:gd name="T13" fmla="*/ 440 h 245"/>
                <a:gd name="T14" fmla="*/ 1250 w 226"/>
                <a:gd name="T15" fmla="*/ 0 h 245"/>
                <a:gd name="T16" fmla="*/ 1170 w 226"/>
                <a:gd name="T17" fmla="*/ 341 h 245"/>
                <a:gd name="T18" fmla="*/ 1138 w 226"/>
                <a:gd name="T19" fmla="*/ 618 h 245"/>
                <a:gd name="T20" fmla="*/ 1070 w 226"/>
                <a:gd name="T21" fmla="*/ 909 h 245"/>
                <a:gd name="T22" fmla="*/ 1063 w 226"/>
                <a:gd name="T23" fmla="*/ 1221 h 245"/>
                <a:gd name="T24" fmla="*/ 783 w 226"/>
                <a:gd name="T25" fmla="*/ 1391 h 245"/>
                <a:gd name="T26" fmla="*/ 613 w 226"/>
                <a:gd name="T27" fmla="*/ 1613 h 245"/>
                <a:gd name="T28" fmla="*/ 400 w 226"/>
                <a:gd name="T29" fmla="*/ 1613 h 245"/>
                <a:gd name="T30" fmla="*/ 213 w 226"/>
                <a:gd name="T31" fmla="*/ 1676 h 2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6" h="245">
                  <a:moveTo>
                    <a:pt x="0" y="245"/>
                  </a:moveTo>
                  <a:cubicBezTo>
                    <a:pt x="31" y="237"/>
                    <a:pt x="72" y="239"/>
                    <a:pt x="104" y="236"/>
                  </a:cubicBezTo>
                  <a:cubicBezTo>
                    <a:pt x="120" y="235"/>
                    <a:pt x="121" y="227"/>
                    <a:pt x="136" y="218"/>
                  </a:cubicBezTo>
                  <a:cubicBezTo>
                    <a:pt x="143" y="213"/>
                    <a:pt x="150" y="205"/>
                    <a:pt x="158" y="201"/>
                  </a:cubicBezTo>
                  <a:cubicBezTo>
                    <a:pt x="166" y="197"/>
                    <a:pt x="176" y="197"/>
                    <a:pt x="184" y="192"/>
                  </a:cubicBezTo>
                  <a:cubicBezTo>
                    <a:pt x="217" y="174"/>
                    <a:pt x="205" y="140"/>
                    <a:pt x="201" y="109"/>
                  </a:cubicBezTo>
                  <a:cubicBezTo>
                    <a:pt x="197" y="85"/>
                    <a:pt x="212" y="82"/>
                    <a:pt x="218" y="62"/>
                  </a:cubicBezTo>
                  <a:cubicBezTo>
                    <a:pt x="226" y="39"/>
                    <a:pt x="220" y="13"/>
                    <a:pt x="200" y="0"/>
                  </a:cubicBezTo>
                  <a:cubicBezTo>
                    <a:pt x="213" y="19"/>
                    <a:pt x="202" y="35"/>
                    <a:pt x="187" y="48"/>
                  </a:cubicBezTo>
                  <a:cubicBezTo>
                    <a:pt x="170" y="63"/>
                    <a:pt x="178" y="65"/>
                    <a:pt x="182" y="87"/>
                  </a:cubicBezTo>
                  <a:cubicBezTo>
                    <a:pt x="185" y="105"/>
                    <a:pt x="170" y="112"/>
                    <a:pt x="171" y="128"/>
                  </a:cubicBezTo>
                  <a:cubicBezTo>
                    <a:pt x="171" y="147"/>
                    <a:pt x="184" y="154"/>
                    <a:pt x="170" y="172"/>
                  </a:cubicBezTo>
                  <a:cubicBezTo>
                    <a:pt x="158" y="188"/>
                    <a:pt x="140" y="187"/>
                    <a:pt x="125" y="196"/>
                  </a:cubicBezTo>
                  <a:cubicBezTo>
                    <a:pt x="112" y="203"/>
                    <a:pt x="110" y="222"/>
                    <a:pt x="98" y="227"/>
                  </a:cubicBezTo>
                  <a:cubicBezTo>
                    <a:pt x="88" y="232"/>
                    <a:pt x="74" y="225"/>
                    <a:pt x="64" y="227"/>
                  </a:cubicBezTo>
                  <a:cubicBezTo>
                    <a:pt x="53" y="228"/>
                    <a:pt x="46" y="238"/>
                    <a:pt x="34" y="2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89" name="Freeform 133"/>
            <p:cNvSpPr>
              <a:spLocks/>
            </p:cNvSpPr>
            <p:nvPr/>
          </p:nvSpPr>
          <p:spPr bwMode="auto">
            <a:xfrm>
              <a:off x="2938" y="2985"/>
              <a:ext cx="305" cy="312"/>
            </a:xfrm>
            <a:custGeom>
              <a:avLst/>
              <a:gdLst>
                <a:gd name="T0" fmla="*/ 0 w 122"/>
                <a:gd name="T1" fmla="*/ 803 h 117"/>
                <a:gd name="T2" fmla="*/ 245 w 122"/>
                <a:gd name="T3" fmla="*/ 755 h 117"/>
                <a:gd name="T4" fmla="*/ 550 w 122"/>
                <a:gd name="T5" fmla="*/ 541 h 117"/>
                <a:gd name="T6" fmla="*/ 700 w 122"/>
                <a:gd name="T7" fmla="*/ 0 h 117"/>
                <a:gd name="T8" fmla="*/ 700 w 122"/>
                <a:gd name="T9" fmla="*/ 291 h 117"/>
                <a:gd name="T10" fmla="*/ 508 w 122"/>
                <a:gd name="T11" fmla="*/ 435 h 117"/>
                <a:gd name="T12" fmla="*/ 308 w 122"/>
                <a:gd name="T13" fmla="*/ 576 h 117"/>
                <a:gd name="T14" fmla="*/ 138 w 122"/>
                <a:gd name="T15" fmla="*/ 803 h 1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2" h="117">
                  <a:moveTo>
                    <a:pt x="0" y="113"/>
                  </a:moveTo>
                  <a:cubicBezTo>
                    <a:pt x="12" y="116"/>
                    <a:pt x="25" y="117"/>
                    <a:pt x="39" y="106"/>
                  </a:cubicBezTo>
                  <a:cubicBezTo>
                    <a:pt x="53" y="95"/>
                    <a:pt x="72" y="83"/>
                    <a:pt x="88" y="76"/>
                  </a:cubicBezTo>
                  <a:cubicBezTo>
                    <a:pt x="122" y="60"/>
                    <a:pt x="116" y="32"/>
                    <a:pt x="112" y="0"/>
                  </a:cubicBezTo>
                  <a:cubicBezTo>
                    <a:pt x="116" y="13"/>
                    <a:pt x="121" y="29"/>
                    <a:pt x="112" y="41"/>
                  </a:cubicBezTo>
                  <a:cubicBezTo>
                    <a:pt x="105" y="50"/>
                    <a:pt x="90" y="55"/>
                    <a:pt x="81" y="61"/>
                  </a:cubicBezTo>
                  <a:cubicBezTo>
                    <a:pt x="70" y="68"/>
                    <a:pt x="58" y="73"/>
                    <a:pt x="49" y="81"/>
                  </a:cubicBezTo>
                  <a:cubicBezTo>
                    <a:pt x="38" y="90"/>
                    <a:pt x="34" y="106"/>
                    <a:pt x="22" y="1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90" name="Freeform 13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91" name="Freeform 135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92" name="Oval 91"/>
            <p:cNvSpPr>
              <a:spLocks noChangeArrowheads="1"/>
            </p:cNvSpPr>
            <p:nvPr/>
          </p:nvSpPr>
          <p:spPr bwMode="auto">
            <a:xfrm>
              <a:off x="2665" y="2694"/>
              <a:ext cx="65" cy="7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93" name="Oval 92"/>
            <p:cNvSpPr>
              <a:spLocks noChangeArrowheads="1"/>
            </p:cNvSpPr>
            <p:nvPr/>
          </p:nvSpPr>
          <p:spPr bwMode="auto">
            <a:xfrm>
              <a:off x="2728" y="2660"/>
              <a:ext cx="40" cy="4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94" name="Oval 93"/>
            <p:cNvSpPr>
              <a:spLocks noChangeArrowheads="1"/>
            </p:cNvSpPr>
            <p:nvPr/>
          </p:nvSpPr>
          <p:spPr bwMode="auto">
            <a:xfrm>
              <a:off x="2653" y="2777"/>
              <a:ext cx="32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</p:grpSp>
      <p:grpSp>
        <p:nvGrpSpPr>
          <p:cNvPr id="95" name="Group 94"/>
          <p:cNvGrpSpPr>
            <a:grpSpLocks/>
          </p:cNvGrpSpPr>
          <p:nvPr/>
        </p:nvGrpSpPr>
        <p:grpSpPr bwMode="auto">
          <a:xfrm>
            <a:off x="1167720" y="918875"/>
            <a:ext cx="45719" cy="48159"/>
            <a:chOff x="2435" y="2401"/>
            <a:chExt cx="883" cy="949"/>
          </a:xfrm>
          <a:solidFill>
            <a:schemeClr val="bg2">
              <a:lumMod val="50000"/>
            </a:schemeClr>
          </a:solidFill>
        </p:grpSpPr>
        <p:sp>
          <p:nvSpPr>
            <p:cNvPr id="96" name="Freeform 12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97" name="Freeform 125"/>
            <p:cNvSpPr>
              <a:spLocks/>
            </p:cNvSpPr>
            <p:nvPr/>
          </p:nvSpPr>
          <p:spPr bwMode="auto">
            <a:xfrm>
              <a:off x="2683" y="2657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98" name="Freeform 126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99" name="Freeform 127"/>
            <p:cNvSpPr>
              <a:spLocks/>
            </p:cNvSpPr>
            <p:nvPr/>
          </p:nvSpPr>
          <p:spPr bwMode="auto">
            <a:xfrm>
              <a:off x="2455" y="2428"/>
              <a:ext cx="720" cy="834"/>
            </a:xfrm>
            <a:custGeom>
              <a:avLst/>
              <a:gdLst>
                <a:gd name="T0" fmla="*/ 1550 w 288"/>
                <a:gd name="T1" fmla="*/ 120 h 313"/>
                <a:gd name="T2" fmla="*/ 963 w 288"/>
                <a:gd name="T3" fmla="*/ 43 h 313"/>
                <a:gd name="T4" fmla="*/ 575 w 288"/>
                <a:gd name="T5" fmla="*/ 213 h 313"/>
                <a:gd name="T6" fmla="*/ 400 w 288"/>
                <a:gd name="T7" fmla="*/ 440 h 313"/>
                <a:gd name="T8" fmla="*/ 213 w 288"/>
                <a:gd name="T9" fmla="*/ 624 h 313"/>
                <a:gd name="T10" fmla="*/ 145 w 288"/>
                <a:gd name="T11" fmla="*/ 895 h 313"/>
                <a:gd name="T12" fmla="*/ 33 w 288"/>
                <a:gd name="T13" fmla="*/ 1327 h 313"/>
                <a:gd name="T14" fmla="*/ 120 w 288"/>
                <a:gd name="T15" fmla="*/ 1719 h 313"/>
                <a:gd name="T16" fmla="*/ 313 w 288"/>
                <a:gd name="T17" fmla="*/ 1953 h 313"/>
                <a:gd name="T18" fmla="*/ 413 w 288"/>
                <a:gd name="T19" fmla="*/ 2222 h 313"/>
                <a:gd name="T20" fmla="*/ 245 w 288"/>
                <a:gd name="T21" fmla="*/ 1783 h 313"/>
                <a:gd name="T22" fmla="*/ 158 w 288"/>
                <a:gd name="T23" fmla="*/ 1535 h 313"/>
                <a:gd name="T24" fmla="*/ 258 w 288"/>
                <a:gd name="T25" fmla="*/ 1391 h 313"/>
                <a:gd name="T26" fmla="*/ 245 w 288"/>
                <a:gd name="T27" fmla="*/ 1271 h 313"/>
                <a:gd name="T28" fmla="*/ 225 w 288"/>
                <a:gd name="T29" fmla="*/ 1100 h 313"/>
                <a:gd name="T30" fmla="*/ 320 w 288"/>
                <a:gd name="T31" fmla="*/ 930 h 313"/>
                <a:gd name="T32" fmla="*/ 463 w 288"/>
                <a:gd name="T33" fmla="*/ 831 h 313"/>
                <a:gd name="T34" fmla="*/ 520 w 288"/>
                <a:gd name="T35" fmla="*/ 610 h 313"/>
                <a:gd name="T36" fmla="*/ 738 w 288"/>
                <a:gd name="T37" fmla="*/ 434 h 313"/>
                <a:gd name="T38" fmla="*/ 1100 w 288"/>
                <a:gd name="T39" fmla="*/ 362 h 313"/>
                <a:gd name="T40" fmla="*/ 1450 w 288"/>
                <a:gd name="T41" fmla="*/ 221 h 313"/>
                <a:gd name="T42" fmla="*/ 1588 w 288"/>
                <a:gd name="T43" fmla="*/ 333 h 313"/>
                <a:gd name="T44" fmla="*/ 1700 w 288"/>
                <a:gd name="T45" fmla="*/ 354 h 313"/>
                <a:gd name="T46" fmla="*/ 1795 w 288"/>
                <a:gd name="T47" fmla="*/ 477 h 313"/>
                <a:gd name="T48" fmla="*/ 1675 w 288"/>
                <a:gd name="T49" fmla="*/ 234 h 313"/>
                <a:gd name="T50" fmla="*/ 1558 w 288"/>
                <a:gd name="T51" fmla="*/ 120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88" h="313">
                  <a:moveTo>
                    <a:pt x="248" y="17"/>
                  </a:moveTo>
                  <a:cubicBezTo>
                    <a:pt x="216" y="17"/>
                    <a:pt x="180" y="12"/>
                    <a:pt x="154" y="6"/>
                  </a:cubicBezTo>
                  <a:cubicBezTo>
                    <a:pt x="126" y="0"/>
                    <a:pt x="110" y="8"/>
                    <a:pt x="92" y="30"/>
                  </a:cubicBezTo>
                  <a:cubicBezTo>
                    <a:pt x="83" y="41"/>
                    <a:pt x="75" y="53"/>
                    <a:pt x="64" y="62"/>
                  </a:cubicBezTo>
                  <a:cubicBezTo>
                    <a:pt x="55" y="71"/>
                    <a:pt x="43" y="78"/>
                    <a:pt x="34" y="88"/>
                  </a:cubicBezTo>
                  <a:cubicBezTo>
                    <a:pt x="24" y="98"/>
                    <a:pt x="26" y="113"/>
                    <a:pt x="23" y="126"/>
                  </a:cubicBezTo>
                  <a:cubicBezTo>
                    <a:pt x="18" y="147"/>
                    <a:pt x="11" y="166"/>
                    <a:pt x="5" y="187"/>
                  </a:cubicBezTo>
                  <a:cubicBezTo>
                    <a:pt x="0" y="207"/>
                    <a:pt x="4" y="228"/>
                    <a:pt x="19" y="242"/>
                  </a:cubicBezTo>
                  <a:cubicBezTo>
                    <a:pt x="30" y="251"/>
                    <a:pt x="42" y="263"/>
                    <a:pt x="50" y="275"/>
                  </a:cubicBezTo>
                  <a:cubicBezTo>
                    <a:pt x="58" y="286"/>
                    <a:pt x="59" y="301"/>
                    <a:pt x="66" y="313"/>
                  </a:cubicBezTo>
                  <a:cubicBezTo>
                    <a:pt x="69" y="284"/>
                    <a:pt x="56" y="271"/>
                    <a:pt x="39" y="251"/>
                  </a:cubicBezTo>
                  <a:cubicBezTo>
                    <a:pt x="31" y="242"/>
                    <a:pt x="20" y="230"/>
                    <a:pt x="25" y="216"/>
                  </a:cubicBezTo>
                  <a:cubicBezTo>
                    <a:pt x="29" y="204"/>
                    <a:pt x="37" y="208"/>
                    <a:pt x="41" y="196"/>
                  </a:cubicBezTo>
                  <a:cubicBezTo>
                    <a:pt x="43" y="190"/>
                    <a:pt x="41" y="186"/>
                    <a:pt x="39" y="179"/>
                  </a:cubicBezTo>
                  <a:cubicBezTo>
                    <a:pt x="37" y="171"/>
                    <a:pt x="35" y="164"/>
                    <a:pt x="36" y="155"/>
                  </a:cubicBezTo>
                  <a:cubicBezTo>
                    <a:pt x="38" y="146"/>
                    <a:pt x="43" y="135"/>
                    <a:pt x="51" y="131"/>
                  </a:cubicBezTo>
                  <a:cubicBezTo>
                    <a:pt x="61" y="127"/>
                    <a:pt x="68" y="130"/>
                    <a:pt x="74" y="117"/>
                  </a:cubicBezTo>
                  <a:cubicBezTo>
                    <a:pt x="79" y="108"/>
                    <a:pt x="79" y="96"/>
                    <a:pt x="83" y="86"/>
                  </a:cubicBezTo>
                  <a:cubicBezTo>
                    <a:pt x="88" y="74"/>
                    <a:pt x="111" y="73"/>
                    <a:pt x="118" y="61"/>
                  </a:cubicBezTo>
                  <a:cubicBezTo>
                    <a:pt x="126" y="47"/>
                    <a:pt x="152" y="55"/>
                    <a:pt x="176" y="51"/>
                  </a:cubicBezTo>
                  <a:cubicBezTo>
                    <a:pt x="194" y="48"/>
                    <a:pt x="211" y="22"/>
                    <a:pt x="232" y="31"/>
                  </a:cubicBezTo>
                  <a:cubicBezTo>
                    <a:pt x="241" y="34"/>
                    <a:pt x="245" y="45"/>
                    <a:pt x="254" y="47"/>
                  </a:cubicBezTo>
                  <a:cubicBezTo>
                    <a:pt x="260" y="49"/>
                    <a:pt x="264" y="45"/>
                    <a:pt x="272" y="50"/>
                  </a:cubicBezTo>
                  <a:cubicBezTo>
                    <a:pt x="278" y="55"/>
                    <a:pt x="282" y="61"/>
                    <a:pt x="287" y="67"/>
                  </a:cubicBezTo>
                  <a:cubicBezTo>
                    <a:pt x="288" y="50"/>
                    <a:pt x="277" y="45"/>
                    <a:pt x="268" y="33"/>
                  </a:cubicBezTo>
                  <a:cubicBezTo>
                    <a:pt x="262" y="26"/>
                    <a:pt x="258" y="21"/>
                    <a:pt x="249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0" name="Freeform 128"/>
            <p:cNvSpPr>
              <a:spLocks/>
            </p:cNvSpPr>
            <p:nvPr/>
          </p:nvSpPr>
          <p:spPr bwMode="auto">
            <a:xfrm>
              <a:off x="2450" y="2425"/>
              <a:ext cx="468" cy="595"/>
            </a:xfrm>
            <a:custGeom>
              <a:avLst/>
              <a:gdLst>
                <a:gd name="T0" fmla="*/ 1171 w 187"/>
                <a:gd name="T1" fmla="*/ 85 h 223"/>
                <a:gd name="T2" fmla="*/ 783 w 187"/>
                <a:gd name="T3" fmla="*/ 43 h 223"/>
                <a:gd name="T4" fmla="*/ 488 w 187"/>
                <a:gd name="T5" fmla="*/ 363 h 223"/>
                <a:gd name="T6" fmla="*/ 338 w 187"/>
                <a:gd name="T7" fmla="*/ 520 h 223"/>
                <a:gd name="T8" fmla="*/ 208 w 187"/>
                <a:gd name="T9" fmla="*/ 662 h 223"/>
                <a:gd name="T10" fmla="*/ 163 w 187"/>
                <a:gd name="T11" fmla="*/ 862 h 223"/>
                <a:gd name="T12" fmla="*/ 88 w 187"/>
                <a:gd name="T13" fmla="*/ 1139 h 223"/>
                <a:gd name="T14" fmla="*/ 45 w 187"/>
                <a:gd name="T15" fmla="*/ 1588 h 223"/>
                <a:gd name="T16" fmla="*/ 113 w 187"/>
                <a:gd name="T17" fmla="*/ 1203 h 223"/>
                <a:gd name="T18" fmla="*/ 258 w 187"/>
                <a:gd name="T19" fmla="*/ 934 h 223"/>
                <a:gd name="T20" fmla="*/ 345 w 187"/>
                <a:gd name="T21" fmla="*/ 662 h 223"/>
                <a:gd name="T22" fmla="*/ 596 w 187"/>
                <a:gd name="T23" fmla="*/ 440 h 223"/>
                <a:gd name="T24" fmla="*/ 858 w 187"/>
                <a:gd name="T25" fmla="*/ 149 h 223"/>
                <a:gd name="T26" fmla="*/ 1171 w 187"/>
                <a:gd name="T27" fmla="*/ 93 h 2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7" h="223">
                  <a:moveTo>
                    <a:pt x="187" y="12"/>
                  </a:moveTo>
                  <a:cubicBezTo>
                    <a:pt x="166" y="15"/>
                    <a:pt x="147" y="0"/>
                    <a:pt x="125" y="6"/>
                  </a:cubicBezTo>
                  <a:cubicBezTo>
                    <a:pt x="104" y="12"/>
                    <a:pt x="93" y="36"/>
                    <a:pt x="78" y="51"/>
                  </a:cubicBezTo>
                  <a:cubicBezTo>
                    <a:pt x="70" y="58"/>
                    <a:pt x="62" y="66"/>
                    <a:pt x="54" y="73"/>
                  </a:cubicBezTo>
                  <a:cubicBezTo>
                    <a:pt x="47" y="79"/>
                    <a:pt x="38" y="85"/>
                    <a:pt x="33" y="93"/>
                  </a:cubicBezTo>
                  <a:cubicBezTo>
                    <a:pt x="28" y="101"/>
                    <a:pt x="27" y="112"/>
                    <a:pt x="26" y="121"/>
                  </a:cubicBezTo>
                  <a:cubicBezTo>
                    <a:pt x="25" y="134"/>
                    <a:pt x="19" y="148"/>
                    <a:pt x="14" y="160"/>
                  </a:cubicBezTo>
                  <a:cubicBezTo>
                    <a:pt x="8" y="174"/>
                    <a:pt x="0" y="208"/>
                    <a:pt x="7" y="223"/>
                  </a:cubicBezTo>
                  <a:cubicBezTo>
                    <a:pt x="2" y="202"/>
                    <a:pt x="10" y="185"/>
                    <a:pt x="18" y="169"/>
                  </a:cubicBezTo>
                  <a:cubicBezTo>
                    <a:pt x="25" y="156"/>
                    <a:pt x="36" y="144"/>
                    <a:pt x="41" y="131"/>
                  </a:cubicBezTo>
                  <a:cubicBezTo>
                    <a:pt x="47" y="117"/>
                    <a:pt x="44" y="105"/>
                    <a:pt x="55" y="93"/>
                  </a:cubicBezTo>
                  <a:cubicBezTo>
                    <a:pt x="66" y="82"/>
                    <a:pt x="86" y="75"/>
                    <a:pt x="95" y="62"/>
                  </a:cubicBezTo>
                  <a:cubicBezTo>
                    <a:pt x="109" y="42"/>
                    <a:pt x="110" y="24"/>
                    <a:pt x="137" y="21"/>
                  </a:cubicBezTo>
                  <a:cubicBezTo>
                    <a:pt x="150" y="20"/>
                    <a:pt x="177" y="23"/>
                    <a:pt x="187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1" name="Freeform 129"/>
            <p:cNvSpPr>
              <a:spLocks/>
            </p:cNvSpPr>
            <p:nvPr/>
          </p:nvSpPr>
          <p:spPr bwMode="auto">
            <a:xfrm>
              <a:off x="2673" y="2630"/>
              <a:ext cx="352" cy="472"/>
            </a:xfrm>
            <a:custGeom>
              <a:avLst/>
              <a:gdLst>
                <a:gd name="T0" fmla="*/ 879 w 141"/>
                <a:gd name="T1" fmla="*/ 299 h 177"/>
                <a:gd name="T2" fmla="*/ 612 w 141"/>
                <a:gd name="T3" fmla="*/ 235 h 177"/>
                <a:gd name="T4" fmla="*/ 374 w 141"/>
                <a:gd name="T5" fmla="*/ 328 h 177"/>
                <a:gd name="T6" fmla="*/ 305 w 141"/>
                <a:gd name="T7" fmla="*/ 533 h 177"/>
                <a:gd name="T8" fmla="*/ 150 w 141"/>
                <a:gd name="T9" fmla="*/ 648 h 177"/>
                <a:gd name="T10" fmla="*/ 275 w 141"/>
                <a:gd name="T11" fmla="*/ 989 h 177"/>
                <a:gd name="T12" fmla="*/ 449 w 141"/>
                <a:gd name="T13" fmla="*/ 1259 h 177"/>
                <a:gd name="T14" fmla="*/ 275 w 141"/>
                <a:gd name="T15" fmla="*/ 1075 h 177"/>
                <a:gd name="T16" fmla="*/ 155 w 141"/>
                <a:gd name="T17" fmla="*/ 989 h 177"/>
                <a:gd name="T18" fmla="*/ 117 w 141"/>
                <a:gd name="T19" fmla="*/ 883 h 177"/>
                <a:gd name="T20" fmla="*/ 42 w 141"/>
                <a:gd name="T21" fmla="*/ 669 h 177"/>
                <a:gd name="T22" fmla="*/ 137 w 141"/>
                <a:gd name="T23" fmla="*/ 285 h 177"/>
                <a:gd name="T24" fmla="*/ 504 w 141"/>
                <a:gd name="T25" fmla="*/ 35 h 177"/>
                <a:gd name="T26" fmla="*/ 874 w 141"/>
                <a:gd name="T27" fmla="*/ 277 h 1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1" h="177">
                  <a:moveTo>
                    <a:pt x="141" y="42"/>
                  </a:moveTo>
                  <a:cubicBezTo>
                    <a:pt x="124" y="52"/>
                    <a:pt x="111" y="51"/>
                    <a:pt x="98" y="33"/>
                  </a:cubicBezTo>
                  <a:cubicBezTo>
                    <a:pt x="81" y="6"/>
                    <a:pt x="72" y="33"/>
                    <a:pt x="60" y="46"/>
                  </a:cubicBezTo>
                  <a:cubicBezTo>
                    <a:pt x="49" y="57"/>
                    <a:pt x="53" y="61"/>
                    <a:pt x="49" y="75"/>
                  </a:cubicBezTo>
                  <a:cubicBezTo>
                    <a:pt x="45" y="90"/>
                    <a:pt x="31" y="77"/>
                    <a:pt x="24" y="91"/>
                  </a:cubicBezTo>
                  <a:cubicBezTo>
                    <a:pt x="17" y="107"/>
                    <a:pt x="33" y="129"/>
                    <a:pt x="44" y="139"/>
                  </a:cubicBezTo>
                  <a:cubicBezTo>
                    <a:pt x="53" y="148"/>
                    <a:pt x="70" y="164"/>
                    <a:pt x="72" y="177"/>
                  </a:cubicBezTo>
                  <a:cubicBezTo>
                    <a:pt x="68" y="167"/>
                    <a:pt x="54" y="156"/>
                    <a:pt x="44" y="151"/>
                  </a:cubicBezTo>
                  <a:cubicBezTo>
                    <a:pt x="38" y="147"/>
                    <a:pt x="30" y="144"/>
                    <a:pt x="25" y="139"/>
                  </a:cubicBezTo>
                  <a:cubicBezTo>
                    <a:pt x="22" y="135"/>
                    <a:pt x="21" y="129"/>
                    <a:pt x="19" y="124"/>
                  </a:cubicBezTo>
                  <a:cubicBezTo>
                    <a:pt x="15" y="114"/>
                    <a:pt x="10" y="104"/>
                    <a:pt x="7" y="94"/>
                  </a:cubicBezTo>
                  <a:cubicBezTo>
                    <a:pt x="0" y="70"/>
                    <a:pt x="7" y="57"/>
                    <a:pt x="22" y="40"/>
                  </a:cubicBezTo>
                  <a:cubicBezTo>
                    <a:pt x="35" y="25"/>
                    <a:pt x="62" y="8"/>
                    <a:pt x="81" y="5"/>
                  </a:cubicBezTo>
                  <a:cubicBezTo>
                    <a:pt x="108" y="0"/>
                    <a:pt x="119" y="33"/>
                    <a:pt x="140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2" name="Freeform 130"/>
            <p:cNvSpPr>
              <a:spLocks/>
            </p:cNvSpPr>
            <p:nvPr/>
          </p:nvSpPr>
          <p:spPr bwMode="auto">
            <a:xfrm>
              <a:off x="2883" y="2774"/>
              <a:ext cx="232" cy="374"/>
            </a:xfrm>
            <a:custGeom>
              <a:avLst/>
              <a:gdLst>
                <a:gd name="T0" fmla="*/ 0 w 93"/>
                <a:gd name="T1" fmla="*/ 935 h 140"/>
                <a:gd name="T2" fmla="*/ 317 w 93"/>
                <a:gd name="T3" fmla="*/ 863 h 140"/>
                <a:gd name="T4" fmla="*/ 511 w 93"/>
                <a:gd name="T5" fmla="*/ 671 h 140"/>
                <a:gd name="T6" fmla="*/ 566 w 93"/>
                <a:gd name="T7" fmla="*/ 337 h 140"/>
                <a:gd name="T8" fmla="*/ 392 w 93"/>
                <a:gd name="T9" fmla="*/ 8 h 140"/>
                <a:gd name="T10" fmla="*/ 474 w 93"/>
                <a:gd name="T11" fmla="*/ 171 h 140"/>
                <a:gd name="T12" fmla="*/ 362 w 93"/>
                <a:gd name="T13" fmla="*/ 299 h 140"/>
                <a:gd name="T14" fmla="*/ 287 w 93"/>
                <a:gd name="T15" fmla="*/ 414 h 140"/>
                <a:gd name="T16" fmla="*/ 354 w 93"/>
                <a:gd name="T17" fmla="*/ 620 h 140"/>
                <a:gd name="T18" fmla="*/ 279 w 93"/>
                <a:gd name="T19" fmla="*/ 700 h 140"/>
                <a:gd name="T20" fmla="*/ 287 w 93"/>
                <a:gd name="T21" fmla="*/ 772 h 140"/>
                <a:gd name="T22" fmla="*/ 205 w 93"/>
                <a:gd name="T23" fmla="*/ 828 h 140"/>
                <a:gd name="T24" fmla="*/ 75 w 93"/>
                <a:gd name="T25" fmla="*/ 884 h 140"/>
                <a:gd name="T26" fmla="*/ 25 w 93"/>
                <a:gd name="T27" fmla="*/ 943 h 1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40">
                  <a:moveTo>
                    <a:pt x="0" y="131"/>
                  </a:moveTo>
                  <a:cubicBezTo>
                    <a:pt x="10" y="140"/>
                    <a:pt x="40" y="124"/>
                    <a:pt x="51" y="121"/>
                  </a:cubicBezTo>
                  <a:cubicBezTo>
                    <a:pt x="67" y="117"/>
                    <a:pt x="75" y="109"/>
                    <a:pt x="82" y="94"/>
                  </a:cubicBezTo>
                  <a:cubicBezTo>
                    <a:pt x="89" y="80"/>
                    <a:pt x="93" y="62"/>
                    <a:pt x="91" y="47"/>
                  </a:cubicBezTo>
                  <a:cubicBezTo>
                    <a:pt x="90" y="35"/>
                    <a:pt x="79" y="0"/>
                    <a:pt x="63" y="1"/>
                  </a:cubicBezTo>
                  <a:cubicBezTo>
                    <a:pt x="62" y="8"/>
                    <a:pt x="74" y="15"/>
                    <a:pt x="76" y="24"/>
                  </a:cubicBezTo>
                  <a:cubicBezTo>
                    <a:pt x="80" y="40"/>
                    <a:pt x="71" y="40"/>
                    <a:pt x="58" y="42"/>
                  </a:cubicBezTo>
                  <a:cubicBezTo>
                    <a:pt x="45" y="44"/>
                    <a:pt x="37" y="47"/>
                    <a:pt x="46" y="58"/>
                  </a:cubicBezTo>
                  <a:cubicBezTo>
                    <a:pt x="52" y="64"/>
                    <a:pt x="67" y="75"/>
                    <a:pt x="57" y="87"/>
                  </a:cubicBezTo>
                  <a:cubicBezTo>
                    <a:pt x="50" y="96"/>
                    <a:pt x="47" y="86"/>
                    <a:pt x="45" y="98"/>
                  </a:cubicBezTo>
                  <a:cubicBezTo>
                    <a:pt x="45" y="102"/>
                    <a:pt x="48" y="103"/>
                    <a:pt x="46" y="108"/>
                  </a:cubicBezTo>
                  <a:cubicBezTo>
                    <a:pt x="44" y="111"/>
                    <a:pt x="36" y="115"/>
                    <a:pt x="33" y="116"/>
                  </a:cubicBezTo>
                  <a:cubicBezTo>
                    <a:pt x="22" y="119"/>
                    <a:pt x="19" y="113"/>
                    <a:pt x="12" y="124"/>
                  </a:cubicBezTo>
                  <a:cubicBezTo>
                    <a:pt x="10" y="128"/>
                    <a:pt x="10" y="135"/>
                    <a:pt x="4" y="1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3" name="Freeform 131"/>
            <p:cNvSpPr>
              <a:spLocks/>
            </p:cNvSpPr>
            <p:nvPr/>
          </p:nvSpPr>
          <p:spPr bwMode="auto">
            <a:xfrm>
              <a:off x="2673" y="2673"/>
              <a:ext cx="137" cy="272"/>
            </a:xfrm>
            <a:custGeom>
              <a:avLst/>
              <a:gdLst>
                <a:gd name="T0" fmla="*/ 336 w 55"/>
                <a:gd name="T1" fmla="*/ 0 h 102"/>
                <a:gd name="T2" fmla="*/ 62 w 55"/>
                <a:gd name="T3" fmla="*/ 277 h 102"/>
                <a:gd name="T4" fmla="*/ 0 w 55"/>
                <a:gd name="T5" fmla="*/ 448 h 102"/>
                <a:gd name="T6" fmla="*/ 100 w 55"/>
                <a:gd name="T7" fmla="*/ 725 h 102"/>
                <a:gd name="T8" fmla="*/ 67 w 55"/>
                <a:gd name="T9" fmla="*/ 397 h 102"/>
                <a:gd name="T10" fmla="*/ 162 w 55"/>
                <a:gd name="T11" fmla="*/ 355 h 102"/>
                <a:gd name="T12" fmla="*/ 187 w 55"/>
                <a:gd name="T13" fmla="*/ 243 h 102"/>
                <a:gd name="T14" fmla="*/ 279 w 55"/>
                <a:gd name="T15" fmla="*/ 136 h 102"/>
                <a:gd name="T16" fmla="*/ 341 w 55"/>
                <a:gd name="T17" fmla="*/ 0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" h="102">
                  <a:moveTo>
                    <a:pt x="54" y="0"/>
                  </a:moveTo>
                  <a:cubicBezTo>
                    <a:pt x="37" y="13"/>
                    <a:pt x="22" y="20"/>
                    <a:pt x="10" y="39"/>
                  </a:cubicBezTo>
                  <a:cubicBezTo>
                    <a:pt x="5" y="46"/>
                    <a:pt x="0" y="54"/>
                    <a:pt x="0" y="63"/>
                  </a:cubicBezTo>
                  <a:cubicBezTo>
                    <a:pt x="1" y="76"/>
                    <a:pt x="13" y="89"/>
                    <a:pt x="16" y="102"/>
                  </a:cubicBezTo>
                  <a:cubicBezTo>
                    <a:pt x="10" y="93"/>
                    <a:pt x="3" y="66"/>
                    <a:pt x="11" y="56"/>
                  </a:cubicBezTo>
                  <a:cubicBezTo>
                    <a:pt x="16" y="51"/>
                    <a:pt x="21" y="54"/>
                    <a:pt x="26" y="50"/>
                  </a:cubicBezTo>
                  <a:cubicBezTo>
                    <a:pt x="32" y="45"/>
                    <a:pt x="29" y="39"/>
                    <a:pt x="30" y="34"/>
                  </a:cubicBezTo>
                  <a:cubicBezTo>
                    <a:pt x="33" y="22"/>
                    <a:pt x="38" y="25"/>
                    <a:pt x="45" y="19"/>
                  </a:cubicBezTo>
                  <a:cubicBezTo>
                    <a:pt x="52" y="13"/>
                    <a:pt x="47" y="3"/>
                    <a:pt x="5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4" name="Freeform 132"/>
            <p:cNvSpPr>
              <a:spLocks/>
            </p:cNvSpPr>
            <p:nvPr/>
          </p:nvSpPr>
          <p:spPr bwMode="auto">
            <a:xfrm>
              <a:off x="2718" y="2668"/>
              <a:ext cx="565" cy="653"/>
            </a:xfrm>
            <a:custGeom>
              <a:avLst/>
              <a:gdLst>
                <a:gd name="T0" fmla="*/ 0 w 226"/>
                <a:gd name="T1" fmla="*/ 1740 h 245"/>
                <a:gd name="T2" fmla="*/ 650 w 226"/>
                <a:gd name="T3" fmla="*/ 1676 h 245"/>
                <a:gd name="T4" fmla="*/ 850 w 226"/>
                <a:gd name="T5" fmla="*/ 1549 h 245"/>
                <a:gd name="T6" fmla="*/ 988 w 226"/>
                <a:gd name="T7" fmla="*/ 1429 h 245"/>
                <a:gd name="T8" fmla="*/ 1150 w 226"/>
                <a:gd name="T9" fmla="*/ 1365 h 245"/>
                <a:gd name="T10" fmla="*/ 1258 w 226"/>
                <a:gd name="T11" fmla="*/ 776 h 245"/>
                <a:gd name="T12" fmla="*/ 1363 w 226"/>
                <a:gd name="T13" fmla="*/ 440 h 245"/>
                <a:gd name="T14" fmla="*/ 1250 w 226"/>
                <a:gd name="T15" fmla="*/ 0 h 245"/>
                <a:gd name="T16" fmla="*/ 1170 w 226"/>
                <a:gd name="T17" fmla="*/ 341 h 245"/>
                <a:gd name="T18" fmla="*/ 1138 w 226"/>
                <a:gd name="T19" fmla="*/ 618 h 245"/>
                <a:gd name="T20" fmla="*/ 1070 w 226"/>
                <a:gd name="T21" fmla="*/ 909 h 245"/>
                <a:gd name="T22" fmla="*/ 1063 w 226"/>
                <a:gd name="T23" fmla="*/ 1221 h 245"/>
                <a:gd name="T24" fmla="*/ 783 w 226"/>
                <a:gd name="T25" fmla="*/ 1391 h 245"/>
                <a:gd name="T26" fmla="*/ 613 w 226"/>
                <a:gd name="T27" fmla="*/ 1613 h 245"/>
                <a:gd name="T28" fmla="*/ 400 w 226"/>
                <a:gd name="T29" fmla="*/ 1613 h 245"/>
                <a:gd name="T30" fmla="*/ 213 w 226"/>
                <a:gd name="T31" fmla="*/ 1676 h 2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6" h="245">
                  <a:moveTo>
                    <a:pt x="0" y="245"/>
                  </a:moveTo>
                  <a:cubicBezTo>
                    <a:pt x="31" y="237"/>
                    <a:pt x="72" y="239"/>
                    <a:pt x="104" y="236"/>
                  </a:cubicBezTo>
                  <a:cubicBezTo>
                    <a:pt x="120" y="235"/>
                    <a:pt x="121" y="227"/>
                    <a:pt x="136" y="218"/>
                  </a:cubicBezTo>
                  <a:cubicBezTo>
                    <a:pt x="143" y="213"/>
                    <a:pt x="150" y="205"/>
                    <a:pt x="158" y="201"/>
                  </a:cubicBezTo>
                  <a:cubicBezTo>
                    <a:pt x="166" y="197"/>
                    <a:pt x="176" y="197"/>
                    <a:pt x="184" y="192"/>
                  </a:cubicBezTo>
                  <a:cubicBezTo>
                    <a:pt x="217" y="174"/>
                    <a:pt x="205" y="140"/>
                    <a:pt x="201" y="109"/>
                  </a:cubicBezTo>
                  <a:cubicBezTo>
                    <a:pt x="197" y="85"/>
                    <a:pt x="212" y="82"/>
                    <a:pt x="218" y="62"/>
                  </a:cubicBezTo>
                  <a:cubicBezTo>
                    <a:pt x="226" y="39"/>
                    <a:pt x="220" y="13"/>
                    <a:pt x="200" y="0"/>
                  </a:cubicBezTo>
                  <a:cubicBezTo>
                    <a:pt x="213" y="19"/>
                    <a:pt x="202" y="35"/>
                    <a:pt x="187" y="48"/>
                  </a:cubicBezTo>
                  <a:cubicBezTo>
                    <a:pt x="170" y="63"/>
                    <a:pt x="178" y="65"/>
                    <a:pt x="182" y="87"/>
                  </a:cubicBezTo>
                  <a:cubicBezTo>
                    <a:pt x="185" y="105"/>
                    <a:pt x="170" y="112"/>
                    <a:pt x="171" y="128"/>
                  </a:cubicBezTo>
                  <a:cubicBezTo>
                    <a:pt x="171" y="147"/>
                    <a:pt x="184" y="154"/>
                    <a:pt x="170" y="172"/>
                  </a:cubicBezTo>
                  <a:cubicBezTo>
                    <a:pt x="158" y="188"/>
                    <a:pt x="140" y="187"/>
                    <a:pt x="125" y="196"/>
                  </a:cubicBezTo>
                  <a:cubicBezTo>
                    <a:pt x="112" y="203"/>
                    <a:pt x="110" y="222"/>
                    <a:pt x="98" y="227"/>
                  </a:cubicBezTo>
                  <a:cubicBezTo>
                    <a:pt x="88" y="232"/>
                    <a:pt x="74" y="225"/>
                    <a:pt x="64" y="227"/>
                  </a:cubicBezTo>
                  <a:cubicBezTo>
                    <a:pt x="53" y="228"/>
                    <a:pt x="46" y="238"/>
                    <a:pt x="34" y="2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5" name="Freeform 133"/>
            <p:cNvSpPr>
              <a:spLocks/>
            </p:cNvSpPr>
            <p:nvPr/>
          </p:nvSpPr>
          <p:spPr bwMode="auto">
            <a:xfrm>
              <a:off x="2938" y="2985"/>
              <a:ext cx="305" cy="312"/>
            </a:xfrm>
            <a:custGeom>
              <a:avLst/>
              <a:gdLst>
                <a:gd name="T0" fmla="*/ 0 w 122"/>
                <a:gd name="T1" fmla="*/ 803 h 117"/>
                <a:gd name="T2" fmla="*/ 245 w 122"/>
                <a:gd name="T3" fmla="*/ 755 h 117"/>
                <a:gd name="T4" fmla="*/ 550 w 122"/>
                <a:gd name="T5" fmla="*/ 541 h 117"/>
                <a:gd name="T6" fmla="*/ 700 w 122"/>
                <a:gd name="T7" fmla="*/ 0 h 117"/>
                <a:gd name="T8" fmla="*/ 700 w 122"/>
                <a:gd name="T9" fmla="*/ 291 h 117"/>
                <a:gd name="T10" fmla="*/ 508 w 122"/>
                <a:gd name="T11" fmla="*/ 435 h 117"/>
                <a:gd name="T12" fmla="*/ 308 w 122"/>
                <a:gd name="T13" fmla="*/ 576 h 117"/>
                <a:gd name="T14" fmla="*/ 138 w 122"/>
                <a:gd name="T15" fmla="*/ 803 h 1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2" h="117">
                  <a:moveTo>
                    <a:pt x="0" y="113"/>
                  </a:moveTo>
                  <a:cubicBezTo>
                    <a:pt x="12" y="116"/>
                    <a:pt x="25" y="117"/>
                    <a:pt x="39" y="106"/>
                  </a:cubicBezTo>
                  <a:cubicBezTo>
                    <a:pt x="53" y="95"/>
                    <a:pt x="72" y="83"/>
                    <a:pt x="88" y="76"/>
                  </a:cubicBezTo>
                  <a:cubicBezTo>
                    <a:pt x="122" y="60"/>
                    <a:pt x="116" y="32"/>
                    <a:pt x="112" y="0"/>
                  </a:cubicBezTo>
                  <a:cubicBezTo>
                    <a:pt x="116" y="13"/>
                    <a:pt x="121" y="29"/>
                    <a:pt x="112" y="41"/>
                  </a:cubicBezTo>
                  <a:cubicBezTo>
                    <a:pt x="105" y="50"/>
                    <a:pt x="90" y="55"/>
                    <a:pt x="81" y="61"/>
                  </a:cubicBezTo>
                  <a:cubicBezTo>
                    <a:pt x="70" y="68"/>
                    <a:pt x="58" y="73"/>
                    <a:pt x="49" y="81"/>
                  </a:cubicBezTo>
                  <a:cubicBezTo>
                    <a:pt x="38" y="90"/>
                    <a:pt x="34" y="106"/>
                    <a:pt x="22" y="1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6" name="Freeform 13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7" name="Freeform 135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8" name="Oval 107"/>
            <p:cNvSpPr>
              <a:spLocks noChangeArrowheads="1"/>
            </p:cNvSpPr>
            <p:nvPr/>
          </p:nvSpPr>
          <p:spPr bwMode="auto">
            <a:xfrm>
              <a:off x="2665" y="2694"/>
              <a:ext cx="65" cy="7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109" name="Oval 108"/>
            <p:cNvSpPr>
              <a:spLocks noChangeArrowheads="1"/>
            </p:cNvSpPr>
            <p:nvPr/>
          </p:nvSpPr>
          <p:spPr bwMode="auto">
            <a:xfrm>
              <a:off x="2728" y="2660"/>
              <a:ext cx="40" cy="4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110" name="Oval 109"/>
            <p:cNvSpPr>
              <a:spLocks noChangeArrowheads="1"/>
            </p:cNvSpPr>
            <p:nvPr/>
          </p:nvSpPr>
          <p:spPr bwMode="auto">
            <a:xfrm>
              <a:off x="2653" y="2777"/>
              <a:ext cx="32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</p:grpSp>
      <p:grpSp>
        <p:nvGrpSpPr>
          <p:cNvPr id="111" name="Group 110"/>
          <p:cNvGrpSpPr>
            <a:grpSpLocks/>
          </p:cNvGrpSpPr>
          <p:nvPr/>
        </p:nvGrpSpPr>
        <p:grpSpPr bwMode="auto">
          <a:xfrm>
            <a:off x="1039898" y="940426"/>
            <a:ext cx="45719" cy="48159"/>
            <a:chOff x="2435" y="2401"/>
            <a:chExt cx="883" cy="949"/>
          </a:xfrm>
          <a:solidFill>
            <a:schemeClr val="bg2">
              <a:lumMod val="50000"/>
            </a:schemeClr>
          </a:solidFill>
        </p:grpSpPr>
        <p:sp>
          <p:nvSpPr>
            <p:cNvPr id="112" name="Freeform 12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13" name="Freeform 125"/>
            <p:cNvSpPr>
              <a:spLocks/>
            </p:cNvSpPr>
            <p:nvPr/>
          </p:nvSpPr>
          <p:spPr bwMode="auto">
            <a:xfrm>
              <a:off x="2683" y="2657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14" name="Freeform 126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15" name="Freeform 127"/>
            <p:cNvSpPr>
              <a:spLocks/>
            </p:cNvSpPr>
            <p:nvPr/>
          </p:nvSpPr>
          <p:spPr bwMode="auto">
            <a:xfrm>
              <a:off x="2455" y="2428"/>
              <a:ext cx="720" cy="834"/>
            </a:xfrm>
            <a:custGeom>
              <a:avLst/>
              <a:gdLst>
                <a:gd name="T0" fmla="*/ 1550 w 288"/>
                <a:gd name="T1" fmla="*/ 120 h 313"/>
                <a:gd name="T2" fmla="*/ 963 w 288"/>
                <a:gd name="T3" fmla="*/ 43 h 313"/>
                <a:gd name="T4" fmla="*/ 575 w 288"/>
                <a:gd name="T5" fmla="*/ 213 h 313"/>
                <a:gd name="T6" fmla="*/ 400 w 288"/>
                <a:gd name="T7" fmla="*/ 440 h 313"/>
                <a:gd name="T8" fmla="*/ 213 w 288"/>
                <a:gd name="T9" fmla="*/ 624 h 313"/>
                <a:gd name="T10" fmla="*/ 145 w 288"/>
                <a:gd name="T11" fmla="*/ 895 h 313"/>
                <a:gd name="T12" fmla="*/ 33 w 288"/>
                <a:gd name="T13" fmla="*/ 1327 h 313"/>
                <a:gd name="T14" fmla="*/ 120 w 288"/>
                <a:gd name="T15" fmla="*/ 1719 h 313"/>
                <a:gd name="T16" fmla="*/ 313 w 288"/>
                <a:gd name="T17" fmla="*/ 1953 h 313"/>
                <a:gd name="T18" fmla="*/ 413 w 288"/>
                <a:gd name="T19" fmla="*/ 2222 h 313"/>
                <a:gd name="T20" fmla="*/ 245 w 288"/>
                <a:gd name="T21" fmla="*/ 1783 h 313"/>
                <a:gd name="T22" fmla="*/ 158 w 288"/>
                <a:gd name="T23" fmla="*/ 1535 h 313"/>
                <a:gd name="T24" fmla="*/ 258 w 288"/>
                <a:gd name="T25" fmla="*/ 1391 h 313"/>
                <a:gd name="T26" fmla="*/ 245 w 288"/>
                <a:gd name="T27" fmla="*/ 1271 h 313"/>
                <a:gd name="T28" fmla="*/ 225 w 288"/>
                <a:gd name="T29" fmla="*/ 1100 h 313"/>
                <a:gd name="T30" fmla="*/ 320 w 288"/>
                <a:gd name="T31" fmla="*/ 930 h 313"/>
                <a:gd name="T32" fmla="*/ 463 w 288"/>
                <a:gd name="T33" fmla="*/ 831 h 313"/>
                <a:gd name="T34" fmla="*/ 520 w 288"/>
                <a:gd name="T35" fmla="*/ 610 h 313"/>
                <a:gd name="T36" fmla="*/ 738 w 288"/>
                <a:gd name="T37" fmla="*/ 434 h 313"/>
                <a:gd name="T38" fmla="*/ 1100 w 288"/>
                <a:gd name="T39" fmla="*/ 362 h 313"/>
                <a:gd name="T40" fmla="*/ 1450 w 288"/>
                <a:gd name="T41" fmla="*/ 221 h 313"/>
                <a:gd name="T42" fmla="*/ 1588 w 288"/>
                <a:gd name="T43" fmla="*/ 333 h 313"/>
                <a:gd name="T44" fmla="*/ 1700 w 288"/>
                <a:gd name="T45" fmla="*/ 354 h 313"/>
                <a:gd name="T46" fmla="*/ 1795 w 288"/>
                <a:gd name="T47" fmla="*/ 477 h 313"/>
                <a:gd name="T48" fmla="*/ 1675 w 288"/>
                <a:gd name="T49" fmla="*/ 234 h 313"/>
                <a:gd name="T50" fmla="*/ 1558 w 288"/>
                <a:gd name="T51" fmla="*/ 120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88" h="313">
                  <a:moveTo>
                    <a:pt x="248" y="17"/>
                  </a:moveTo>
                  <a:cubicBezTo>
                    <a:pt x="216" y="17"/>
                    <a:pt x="180" y="12"/>
                    <a:pt x="154" y="6"/>
                  </a:cubicBezTo>
                  <a:cubicBezTo>
                    <a:pt x="126" y="0"/>
                    <a:pt x="110" y="8"/>
                    <a:pt x="92" y="30"/>
                  </a:cubicBezTo>
                  <a:cubicBezTo>
                    <a:pt x="83" y="41"/>
                    <a:pt x="75" y="53"/>
                    <a:pt x="64" y="62"/>
                  </a:cubicBezTo>
                  <a:cubicBezTo>
                    <a:pt x="55" y="71"/>
                    <a:pt x="43" y="78"/>
                    <a:pt x="34" y="88"/>
                  </a:cubicBezTo>
                  <a:cubicBezTo>
                    <a:pt x="24" y="98"/>
                    <a:pt x="26" y="113"/>
                    <a:pt x="23" y="126"/>
                  </a:cubicBezTo>
                  <a:cubicBezTo>
                    <a:pt x="18" y="147"/>
                    <a:pt x="11" y="166"/>
                    <a:pt x="5" y="187"/>
                  </a:cubicBezTo>
                  <a:cubicBezTo>
                    <a:pt x="0" y="207"/>
                    <a:pt x="4" y="228"/>
                    <a:pt x="19" y="242"/>
                  </a:cubicBezTo>
                  <a:cubicBezTo>
                    <a:pt x="30" y="251"/>
                    <a:pt x="42" y="263"/>
                    <a:pt x="50" y="275"/>
                  </a:cubicBezTo>
                  <a:cubicBezTo>
                    <a:pt x="58" y="286"/>
                    <a:pt x="59" y="301"/>
                    <a:pt x="66" y="313"/>
                  </a:cubicBezTo>
                  <a:cubicBezTo>
                    <a:pt x="69" y="284"/>
                    <a:pt x="56" y="271"/>
                    <a:pt x="39" y="251"/>
                  </a:cubicBezTo>
                  <a:cubicBezTo>
                    <a:pt x="31" y="242"/>
                    <a:pt x="20" y="230"/>
                    <a:pt x="25" y="216"/>
                  </a:cubicBezTo>
                  <a:cubicBezTo>
                    <a:pt x="29" y="204"/>
                    <a:pt x="37" y="208"/>
                    <a:pt x="41" y="196"/>
                  </a:cubicBezTo>
                  <a:cubicBezTo>
                    <a:pt x="43" y="190"/>
                    <a:pt x="41" y="186"/>
                    <a:pt x="39" y="179"/>
                  </a:cubicBezTo>
                  <a:cubicBezTo>
                    <a:pt x="37" y="171"/>
                    <a:pt x="35" y="164"/>
                    <a:pt x="36" y="155"/>
                  </a:cubicBezTo>
                  <a:cubicBezTo>
                    <a:pt x="38" y="146"/>
                    <a:pt x="43" y="135"/>
                    <a:pt x="51" y="131"/>
                  </a:cubicBezTo>
                  <a:cubicBezTo>
                    <a:pt x="61" y="127"/>
                    <a:pt x="68" y="130"/>
                    <a:pt x="74" y="117"/>
                  </a:cubicBezTo>
                  <a:cubicBezTo>
                    <a:pt x="79" y="108"/>
                    <a:pt x="79" y="96"/>
                    <a:pt x="83" y="86"/>
                  </a:cubicBezTo>
                  <a:cubicBezTo>
                    <a:pt x="88" y="74"/>
                    <a:pt x="111" y="73"/>
                    <a:pt x="118" y="61"/>
                  </a:cubicBezTo>
                  <a:cubicBezTo>
                    <a:pt x="126" y="47"/>
                    <a:pt x="152" y="55"/>
                    <a:pt x="176" y="51"/>
                  </a:cubicBezTo>
                  <a:cubicBezTo>
                    <a:pt x="194" y="48"/>
                    <a:pt x="211" y="22"/>
                    <a:pt x="232" y="31"/>
                  </a:cubicBezTo>
                  <a:cubicBezTo>
                    <a:pt x="241" y="34"/>
                    <a:pt x="245" y="45"/>
                    <a:pt x="254" y="47"/>
                  </a:cubicBezTo>
                  <a:cubicBezTo>
                    <a:pt x="260" y="49"/>
                    <a:pt x="264" y="45"/>
                    <a:pt x="272" y="50"/>
                  </a:cubicBezTo>
                  <a:cubicBezTo>
                    <a:pt x="278" y="55"/>
                    <a:pt x="282" y="61"/>
                    <a:pt x="287" y="67"/>
                  </a:cubicBezTo>
                  <a:cubicBezTo>
                    <a:pt x="288" y="50"/>
                    <a:pt x="277" y="45"/>
                    <a:pt x="268" y="33"/>
                  </a:cubicBezTo>
                  <a:cubicBezTo>
                    <a:pt x="262" y="26"/>
                    <a:pt x="258" y="21"/>
                    <a:pt x="249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16" name="Freeform 128"/>
            <p:cNvSpPr>
              <a:spLocks/>
            </p:cNvSpPr>
            <p:nvPr/>
          </p:nvSpPr>
          <p:spPr bwMode="auto">
            <a:xfrm>
              <a:off x="2450" y="2425"/>
              <a:ext cx="468" cy="595"/>
            </a:xfrm>
            <a:custGeom>
              <a:avLst/>
              <a:gdLst>
                <a:gd name="T0" fmla="*/ 1171 w 187"/>
                <a:gd name="T1" fmla="*/ 85 h 223"/>
                <a:gd name="T2" fmla="*/ 783 w 187"/>
                <a:gd name="T3" fmla="*/ 43 h 223"/>
                <a:gd name="T4" fmla="*/ 488 w 187"/>
                <a:gd name="T5" fmla="*/ 363 h 223"/>
                <a:gd name="T6" fmla="*/ 338 w 187"/>
                <a:gd name="T7" fmla="*/ 520 h 223"/>
                <a:gd name="T8" fmla="*/ 208 w 187"/>
                <a:gd name="T9" fmla="*/ 662 h 223"/>
                <a:gd name="T10" fmla="*/ 163 w 187"/>
                <a:gd name="T11" fmla="*/ 862 h 223"/>
                <a:gd name="T12" fmla="*/ 88 w 187"/>
                <a:gd name="T13" fmla="*/ 1139 h 223"/>
                <a:gd name="T14" fmla="*/ 45 w 187"/>
                <a:gd name="T15" fmla="*/ 1588 h 223"/>
                <a:gd name="T16" fmla="*/ 113 w 187"/>
                <a:gd name="T17" fmla="*/ 1203 h 223"/>
                <a:gd name="T18" fmla="*/ 258 w 187"/>
                <a:gd name="T19" fmla="*/ 934 h 223"/>
                <a:gd name="T20" fmla="*/ 345 w 187"/>
                <a:gd name="T21" fmla="*/ 662 h 223"/>
                <a:gd name="T22" fmla="*/ 596 w 187"/>
                <a:gd name="T23" fmla="*/ 440 h 223"/>
                <a:gd name="T24" fmla="*/ 858 w 187"/>
                <a:gd name="T25" fmla="*/ 149 h 223"/>
                <a:gd name="T26" fmla="*/ 1171 w 187"/>
                <a:gd name="T27" fmla="*/ 93 h 2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7" h="223">
                  <a:moveTo>
                    <a:pt x="187" y="12"/>
                  </a:moveTo>
                  <a:cubicBezTo>
                    <a:pt x="166" y="15"/>
                    <a:pt x="147" y="0"/>
                    <a:pt x="125" y="6"/>
                  </a:cubicBezTo>
                  <a:cubicBezTo>
                    <a:pt x="104" y="12"/>
                    <a:pt x="93" y="36"/>
                    <a:pt x="78" y="51"/>
                  </a:cubicBezTo>
                  <a:cubicBezTo>
                    <a:pt x="70" y="58"/>
                    <a:pt x="62" y="66"/>
                    <a:pt x="54" y="73"/>
                  </a:cubicBezTo>
                  <a:cubicBezTo>
                    <a:pt x="47" y="79"/>
                    <a:pt x="38" y="85"/>
                    <a:pt x="33" y="93"/>
                  </a:cubicBezTo>
                  <a:cubicBezTo>
                    <a:pt x="28" y="101"/>
                    <a:pt x="27" y="112"/>
                    <a:pt x="26" y="121"/>
                  </a:cubicBezTo>
                  <a:cubicBezTo>
                    <a:pt x="25" y="134"/>
                    <a:pt x="19" y="148"/>
                    <a:pt x="14" y="160"/>
                  </a:cubicBezTo>
                  <a:cubicBezTo>
                    <a:pt x="8" y="174"/>
                    <a:pt x="0" y="208"/>
                    <a:pt x="7" y="223"/>
                  </a:cubicBezTo>
                  <a:cubicBezTo>
                    <a:pt x="2" y="202"/>
                    <a:pt x="10" y="185"/>
                    <a:pt x="18" y="169"/>
                  </a:cubicBezTo>
                  <a:cubicBezTo>
                    <a:pt x="25" y="156"/>
                    <a:pt x="36" y="144"/>
                    <a:pt x="41" y="131"/>
                  </a:cubicBezTo>
                  <a:cubicBezTo>
                    <a:pt x="47" y="117"/>
                    <a:pt x="44" y="105"/>
                    <a:pt x="55" y="93"/>
                  </a:cubicBezTo>
                  <a:cubicBezTo>
                    <a:pt x="66" y="82"/>
                    <a:pt x="86" y="75"/>
                    <a:pt x="95" y="62"/>
                  </a:cubicBezTo>
                  <a:cubicBezTo>
                    <a:pt x="109" y="42"/>
                    <a:pt x="110" y="24"/>
                    <a:pt x="137" y="21"/>
                  </a:cubicBezTo>
                  <a:cubicBezTo>
                    <a:pt x="150" y="20"/>
                    <a:pt x="177" y="23"/>
                    <a:pt x="187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17" name="Freeform 129"/>
            <p:cNvSpPr>
              <a:spLocks/>
            </p:cNvSpPr>
            <p:nvPr/>
          </p:nvSpPr>
          <p:spPr bwMode="auto">
            <a:xfrm>
              <a:off x="2673" y="2630"/>
              <a:ext cx="352" cy="472"/>
            </a:xfrm>
            <a:custGeom>
              <a:avLst/>
              <a:gdLst>
                <a:gd name="T0" fmla="*/ 879 w 141"/>
                <a:gd name="T1" fmla="*/ 299 h 177"/>
                <a:gd name="T2" fmla="*/ 612 w 141"/>
                <a:gd name="T3" fmla="*/ 235 h 177"/>
                <a:gd name="T4" fmla="*/ 374 w 141"/>
                <a:gd name="T5" fmla="*/ 328 h 177"/>
                <a:gd name="T6" fmla="*/ 305 w 141"/>
                <a:gd name="T7" fmla="*/ 533 h 177"/>
                <a:gd name="T8" fmla="*/ 150 w 141"/>
                <a:gd name="T9" fmla="*/ 648 h 177"/>
                <a:gd name="T10" fmla="*/ 275 w 141"/>
                <a:gd name="T11" fmla="*/ 989 h 177"/>
                <a:gd name="T12" fmla="*/ 449 w 141"/>
                <a:gd name="T13" fmla="*/ 1259 h 177"/>
                <a:gd name="T14" fmla="*/ 275 w 141"/>
                <a:gd name="T15" fmla="*/ 1075 h 177"/>
                <a:gd name="T16" fmla="*/ 155 w 141"/>
                <a:gd name="T17" fmla="*/ 989 h 177"/>
                <a:gd name="T18" fmla="*/ 117 w 141"/>
                <a:gd name="T19" fmla="*/ 883 h 177"/>
                <a:gd name="T20" fmla="*/ 42 w 141"/>
                <a:gd name="T21" fmla="*/ 669 h 177"/>
                <a:gd name="T22" fmla="*/ 137 w 141"/>
                <a:gd name="T23" fmla="*/ 285 h 177"/>
                <a:gd name="T24" fmla="*/ 504 w 141"/>
                <a:gd name="T25" fmla="*/ 35 h 177"/>
                <a:gd name="T26" fmla="*/ 874 w 141"/>
                <a:gd name="T27" fmla="*/ 277 h 1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1" h="177">
                  <a:moveTo>
                    <a:pt x="141" y="42"/>
                  </a:moveTo>
                  <a:cubicBezTo>
                    <a:pt x="124" y="52"/>
                    <a:pt x="111" y="51"/>
                    <a:pt x="98" y="33"/>
                  </a:cubicBezTo>
                  <a:cubicBezTo>
                    <a:pt x="81" y="6"/>
                    <a:pt x="72" y="33"/>
                    <a:pt x="60" y="46"/>
                  </a:cubicBezTo>
                  <a:cubicBezTo>
                    <a:pt x="49" y="57"/>
                    <a:pt x="53" y="61"/>
                    <a:pt x="49" y="75"/>
                  </a:cubicBezTo>
                  <a:cubicBezTo>
                    <a:pt x="45" y="90"/>
                    <a:pt x="31" y="77"/>
                    <a:pt x="24" y="91"/>
                  </a:cubicBezTo>
                  <a:cubicBezTo>
                    <a:pt x="17" y="107"/>
                    <a:pt x="33" y="129"/>
                    <a:pt x="44" y="139"/>
                  </a:cubicBezTo>
                  <a:cubicBezTo>
                    <a:pt x="53" y="148"/>
                    <a:pt x="70" y="164"/>
                    <a:pt x="72" y="177"/>
                  </a:cubicBezTo>
                  <a:cubicBezTo>
                    <a:pt x="68" y="167"/>
                    <a:pt x="54" y="156"/>
                    <a:pt x="44" y="151"/>
                  </a:cubicBezTo>
                  <a:cubicBezTo>
                    <a:pt x="38" y="147"/>
                    <a:pt x="30" y="144"/>
                    <a:pt x="25" y="139"/>
                  </a:cubicBezTo>
                  <a:cubicBezTo>
                    <a:pt x="22" y="135"/>
                    <a:pt x="21" y="129"/>
                    <a:pt x="19" y="124"/>
                  </a:cubicBezTo>
                  <a:cubicBezTo>
                    <a:pt x="15" y="114"/>
                    <a:pt x="10" y="104"/>
                    <a:pt x="7" y="94"/>
                  </a:cubicBezTo>
                  <a:cubicBezTo>
                    <a:pt x="0" y="70"/>
                    <a:pt x="7" y="57"/>
                    <a:pt x="22" y="40"/>
                  </a:cubicBezTo>
                  <a:cubicBezTo>
                    <a:pt x="35" y="25"/>
                    <a:pt x="62" y="8"/>
                    <a:pt x="81" y="5"/>
                  </a:cubicBezTo>
                  <a:cubicBezTo>
                    <a:pt x="108" y="0"/>
                    <a:pt x="119" y="33"/>
                    <a:pt x="140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18" name="Freeform 130"/>
            <p:cNvSpPr>
              <a:spLocks/>
            </p:cNvSpPr>
            <p:nvPr/>
          </p:nvSpPr>
          <p:spPr bwMode="auto">
            <a:xfrm>
              <a:off x="2883" y="2774"/>
              <a:ext cx="232" cy="374"/>
            </a:xfrm>
            <a:custGeom>
              <a:avLst/>
              <a:gdLst>
                <a:gd name="T0" fmla="*/ 0 w 93"/>
                <a:gd name="T1" fmla="*/ 935 h 140"/>
                <a:gd name="T2" fmla="*/ 317 w 93"/>
                <a:gd name="T3" fmla="*/ 863 h 140"/>
                <a:gd name="T4" fmla="*/ 511 w 93"/>
                <a:gd name="T5" fmla="*/ 671 h 140"/>
                <a:gd name="T6" fmla="*/ 566 w 93"/>
                <a:gd name="T7" fmla="*/ 337 h 140"/>
                <a:gd name="T8" fmla="*/ 392 w 93"/>
                <a:gd name="T9" fmla="*/ 8 h 140"/>
                <a:gd name="T10" fmla="*/ 474 w 93"/>
                <a:gd name="T11" fmla="*/ 171 h 140"/>
                <a:gd name="T12" fmla="*/ 362 w 93"/>
                <a:gd name="T13" fmla="*/ 299 h 140"/>
                <a:gd name="T14" fmla="*/ 287 w 93"/>
                <a:gd name="T15" fmla="*/ 414 h 140"/>
                <a:gd name="T16" fmla="*/ 354 w 93"/>
                <a:gd name="T17" fmla="*/ 620 h 140"/>
                <a:gd name="T18" fmla="*/ 279 w 93"/>
                <a:gd name="T19" fmla="*/ 700 h 140"/>
                <a:gd name="T20" fmla="*/ 287 w 93"/>
                <a:gd name="T21" fmla="*/ 772 h 140"/>
                <a:gd name="T22" fmla="*/ 205 w 93"/>
                <a:gd name="T23" fmla="*/ 828 h 140"/>
                <a:gd name="T24" fmla="*/ 75 w 93"/>
                <a:gd name="T25" fmla="*/ 884 h 140"/>
                <a:gd name="T26" fmla="*/ 25 w 93"/>
                <a:gd name="T27" fmla="*/ 943 h 1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40">
                  <a:moveTo>
                    <a:pt x="0" y="131"/>
                  </a:moveTo>
                  <a:cubicBezTo>
                    <a:pt x="10" y="140"/>
                    <a:pt x="40" y="124"/>
                    <a:pt x="51" y="121"/>
                  </a:cubicBezTo>
                  <a:cubicBezTo>
                    <a:pt x="67" y="117"/>
                    <a:pt x="75" y="109"/>
                    <a:pt x="82" y="94"/>
                  </a:cubicBezTo>
                  <a:cubicBezTo>
                    <a:pt x="89" y="80"/>
                    <a:pt x="93" y="62"/>
                    <a:pt x="91" y="47"/>
                  </a:cubicBezTo>
                  <a:cubicBezTo>
                    <a:pt x="90" y="35"/>
                    <a:pt x="79" y="0"/>
                    <a:pt x="63" y="1"/>
                  </a:cubicBezTo>
                  <a:cubicBezTo>
                    <a:pt x="62" y="8"/>
                    <a:pt x="74" y="15"/>
                    <a:pt x="76" y="24"/>
                  </a:cubicBezTo>
                  <a:cubicBezTo>
                    <a:pt x="80" y="40"/>
                    <a:pt x="71" y="40"/>
                    <a:pt x="58" y="42"/>
                  </a:cubicBezTo>
                  <a:cubicBezTo>
                    <a:pt x="45" y="44"/>
                    <a:pt x="37" y="47"/>
                    <a:pt x="46" y="58"/>
                  </a:cubicBezTo>
                  <a:cubicBezTo>
                    <a:pt x="52" y="64"/>
                    <a:pt x="67" y="75"/>
                    <a:pt x="57" y="87"/>
                  </a:cubicBezTo>
                  <a:cubicBezTo>
                    <a:pt x="50" y="96"/>
                    <a:pt x="47" y="86"/>
                    <a:pt x="45" y="98"/>
                  </a:cubicBezTo>
                  <a:cubicBezTo>
                    <a:pt x="45" y="102"/>
                    <a:pt x="48" y="103"/>
                    <a:pt x="46" y="108"/>
                  </a:cubicBezTo>
                  <a:cubicBezTo>
                    <a:pt x="44" y="111"/>
                    <a:pt x="36" y="115"/>
                    <a:pt x="33" y="116"/>
                  </a:cubicBezTo>
                  <a:cubicBezTo>
                    <a:pt x="22" y="119"/>
                    <a:pt x="19" y="113"/>
                    <a:pt x="12" y="124"/>
                  </a:cubicBezTo>
                  <a:cubicBezTo>
                    <a:pt x="10" y="128"/>
                    <a:pt x="10" y="135"/>
                    <a:pt x="4" y="1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19" name="Freeform 131"/>
            <p:cNvSpPr>
              <a:spLocks/>
            </p:cNvSpPr>
            <p:nvPr/>
          </p:nvSpPr>
          <p:spPr bwMode="auto">
            <a:xfrm>
              <a:off x="2673" y="2673"/>
              <a:ext cx="137" cy="272"/>
            </a:xfrm>
            <a:custGeom>
              <a:avLst/>
              <a:gdLst>
                <a:gd name="T0" fmla="*/ 336 w 55"/>
                <a:gd name="T1" fmla="*/ 0 h 102"/>
                <a:gd name="T2" fmla="*/ 62 w 55"/>
                <a:gd name="T3" fmla="*/ 277 h 102"/>
                <a:gd name="T4" fmla="*/ 0 w 55"/>
                <a:gd name="T5" fmla="*/ 448 h 102"/>
                <a:gd name="T6" fmla="*/ 100 w 55"/>
                <a:gd name="T7" fmla="*/ 725 h 102"/>
                <a:gd name="T8" fmla="*/ 67 w 55"/>
                <a:gd name="T9" fmla="*/ 397 h 102"/>
                <a:gd name="T10" fmla="*/ 162 w 55"/>
                <a:gd name="T11" fmla="*/ 355 h 102"/>
                <a:gd name="T12" fmla="*/ 187 w 55"/>
                <a:gd name="T13" fmla="*/ 243 h 102"/>
                <a:gd name="T14" fmla="*/ 279 w 55"/>
                <a:gd name="T15" fmla="*/ 136 h 102"/>
                <a:gd name="T16" fmla="*/ 341 w 55"/>
                <a:gd name="T17" fmla="*/ 0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" h="102">
                  <a:moveTo>
                    <a:pt x="54" y="0"/>
                  </a:moveTo>
                  <a:cubicBezTo>
                    <a:pt x="37" y="13"/>
                    <a:pt x="22" y="20"/>
                    <a:pt x="10" y="39"/>
                  </a:cubicBezTo>
                  <a:cubicBezTo>
                    <a:pt x="5" y="46"/>
                    <a:pt x="0" y="54"/>
                    <a:pt x="0" y="63"/>
                  </a:cubicBezTo>
                  <a:cubicBezTo>
                    <a:pt x="1" y="76"/>
                    <a:pt x="13" y="89"/>
                    <a:pt x="16" y="102"/>
                  </a:cubicBezTo>
                  <a:cubicBezTo>
                    <a:pt x="10" y="93"/>
                    <a:pt x="3" y="66"/>
                    <a:pt x="11" y="56"/>
                  </a:cubicBezTo>
                  <a:cubicBezTo>
                    <a:pt x="16" y="51"/>
                    <a:pt x="21" y="54"/>
                    <a:pt x="26" y="50"/>
                  </a:cubicBezTo>
                  <a:cubicBezTo>
                    <a:pt x="32" y="45"/>
                    <a:pt x="29" y="39"/>
                    <a:pt x="30" y="34"/>
                  </a:cubicBezTo>
                  <a:cubicBezTo>
                    <a:pt x="33" y="22"/>
                    <a:pt x="38" y="25"/>
                    <a:pt x="45" y="19"/>
                  </a:cubicBezTo>
                  <a:cubicBezTo>
                    <a:pt x="52" y="13"/>
                    <a:pt x="47" y="3"/>
                    <a:pt x="5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0" name="Freeform 132"/>
            <p:cNvSpPr>
              <a:spLocks/>
            </p:cNvSpPr>
            <p:nvPr/>
          </p:nvSpPr>
          <p:spPr bwMode="auto">
            <a:xfrm>
              <a:off x="2718" y="2668"/>
              <a:ext cx="565" cy="653"/>
            </a:xfrm>
            <a:custGeom>
              <a:avLst/>
              <a:gdLst>
                <a:gd name="T0" fmla="*/ 0 w 226"/>
                <a:gd name="T1" fmla="*/ 1740 h 245"/>
                <a:gd name="T2" fmla="*/ 650 w 226"/>
                <a:gd name="T3" fmla="*/ 1676 h 245"/>
                <a:gd name="T4" fmla="*/ 850 w 226"/>
                <a:gd name="T5" fmla="*/ 1549 h 245"/>
                <a:gd name="T6" fmla="*/ 988 w 226"/>
                <a:gd name="T7" fmla="*/ 1429 h 245"/>
                <a:gd name="T8" fmla="*/ 1150 w 226"/>
                <a:gd name="T9" fmla="*/ 1365 h 245"/>
                <a:gd name="T10" fmla="*/ 1258 w 226"/>
                <a:gd name="T11" fmla="*/ 776 h 245"/>
                <a:gd name="T12" fmla="*/ 1363 w 226"/>
                <a:gd name="T13" fmla="*/ 440 h 245"/>
                <a:gd name="T14" fmla="*/ 1250 w 226"/>
                <a:gd name="T15" fmla="*/ 0 h 245"/>
                <a:gd name="T16" fmla="*/ 1170 w 226"/>
                <a:gd name="T17" fmla="*/ 341 h 245"/>
                <a:gd name="T18" fmla="*/ 1138 w 226"/>
                <a:gd name="T19" fmla="*/ 618 h 245"/>
                <a:gd name="T20" fmla="*/ 1070 w 226"/>
                <a:gd name="T21" fmla="*/ 909 h 245"/>
                <a:gd name="T22" fmla="*/ 1063 w 226"/>
                <a:gd name="T23" fmla="*/ 1221 h 245"/>
                <a:gd name="T24" fmla="*/ 783 w 226"/>
                <a:gd name="T25" fmla="*/ 1391 h 245"/>
                <a:gd name="T26" fmla="*/ 613 w 226"/>
                <a:gd name="T27" fmla="*/ 1613 h 245"/>
                <a:gd name="T28" fmla="*/ 400 w 226"/>
                <a:gd name="T29" fmla="*/ 1613 h 245"/>
                <a:gd name="T30" fmla="*/ 213 w 226"/>
                <a:gd name="T31" fmla="*/ 1676 h 2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6" h="245">
                  <a:moveTo>
                    <a:pt x="0" y="245"/>
                  </a:moveTo>
                  <a:cubicBezTo>
                    <a:pt x="31" y="237"/>
                    <a:pt x="72" y="239"/>
                    <a:pt x="104" y="236"/>
                  </a:cubicBezTo>
                  <a:cubicBezTo>
                    <a:pt x="120" y="235"/>
                    <a:pt x="121" y="227"/>
                    <a:pt x="136" y="218"/>
                  </a:cubicBezTo>
                  <a:cubicBezTo>
                    <a:pt x="143" y="213"/>
                    <a:pt x="150" y="205"/>
                    <a:pt x="158" y="201"/>
                  </a:cubicBezTo>
                  <a:cubicBezTo>
                    <a:pt x="166" y="197"/>
                    <a:pt x="176" y="197"/>
                    <a:pt x="184" y="192"/>
                  </a:cubicBezTo>
                  <a:cubicBezTo>
                    <a:pt x="217" y="174"/>
                    <a:pt x="205" y="140"/>
                    <a:pt x="201" y="109"/>
                  </a:cubicBezTo>
                  <a:cubicBezTo>
                    <a:pt x="197" y="85"/>
                    <a:pt x="212" y="82"/>
                    <a:pt x="218" y="62"/>
                  </a:cubicBezTo>
                  <a:cubicBezTo>
                    <a:pt x="226" y="39"/>
                    <a:pt x="220" y="13"/>
                    <a:pt x="200" y="0"/>
                  </a:cubicBezTo>
                  <a:cubicBezTo>
                    <a:pt x="213" y="19"/>
                    <a:pt x="202" y="35"/>
                    <a:pt x="187" y="48"/>
                  </a:cubicBezTo>
                  <a:cubicBezTo>
                    <a:pt x="170" y="63"/>
                    <a:pt x="178" y="65"/>
                    <a:pt x="182" y="87"/>
                  </a:cubicBezTo>
                  <a:cubicBezTo>
                    <a:pt x="185" y="105"/>
                    <a:pt x="170" y="112"/>
                    <a:pt x="171" y="128"/>
                  </a:cubicBezTo>
                  <a:cubicBezTo>
                    <a:pt x="171" y="147"/>
                    <a:pt x="184" y="154"/>
                    <a:pt x="170" y="172"/>
                  </a:cubicBezTo>
                  <a:cubicBezTo>
                    <a:pt x="158" y="188"/>
                    <a:pt x="140" y="187"/>
                    <a:pt x="125" y="196"/>
                  </a:cubicBezTo>
                  <a:cubicBezTo>
                    <a:pt x="112" y="203"/>
                    <a:pt x="110" y="222"/>
                    <a:pt x="98" y="227"/>
                  </a:cubicBezTo>
                  <a:cubicBezTo>
                    <a:pt x="88" y="232"/>
                    <a:pt x="74" y="225"/>
                    <a:pt x="64" y="227"/>
                  </a:cubicBezTo>
                  <a:cubicBezTo>
                    <a:pt x="53" y="228"/>
                    <a:pt x="46" y="238"/>
                    <a:pt x="34" y="2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1" name="Freeform 133"/>
            <p:cNvSpPr>
              <a:spLocks/>
            </p:cNvSpPr>
            <p:nvPr/>
          </p:nvSpPr>
          <p:spPr bwMode="auto">
            <a:xfrm>
              <a:off x="2938" y="2985"/>
              <a:ext cx="305" cy="312"/>
            </a:xfrm>
            <a:custGeom>
              <a:avLst/>
              <a:gdLst>
                <a:gd name="T0" fmla="*/ 0 w 122"/>
                <a:gd name="T1" fmla="*/ 803 h 117"/>
                <a:gd name="T2" fmla="*/ 245 w 122"/>
                <a:gd name="T3" fmla="*/ 755 h 117"/>
                <a:gd name="T4" fmla="*/ 550 w 122"/>
                <a:gd name="T5" fmla="*/ 541 h 117"/>
                <a:gd name="T6" fmla="*/ 700 w 122"/>
                <a:gd name="T7" fmla="*/ 0 h 117"/>
                <a:gd name="T8" fmla="*/ 700 w 122"/>
                <a:gd name="T9" fmla="*/ 291 h 117"/>
                <a:gd name="T10" fmla="*/ 508 w 122"/>
                <a:gd name="T11" fmla="*/ 435 h 117"/>
                <a:gd name="T12" fmla="*/ 308 w 122"/>
                <a:gd name="T13" fmla="*/ 576 h 117"/>
                <a:gd name="T14" fmla="*/ 138 w 122"/>
                <a:gd name="T15" fmla="*/ 803 h 1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2" h="117">
                  <a:moveTo>
                    <a:pt x="0" y="113"/>
                  </a:moveTo>
                  <a:cubicBezTo>
                    <a:pt x="12" y="116"/>
                    <a:pt x="25" y="117"/>
                    <a:pt x="39" y="106"/>
                  </a:cubicBezTo>
                  <a:cubicBezTo>
                    <a:pt x="53" y="95"/>
                    <a:pt x="72" y="83"/>
                    <a:pt x="88" y="76"/>
                  </a:cubicBezTo>
                  <a:cubicBezTo>
                    <a:pt x="122" y="60"/>
                    <a:pt x="116" y="32"/>
                    <a:pt x="112" y="0"/>
                  </a:cubicBezTo>
                  <a:cubicBezTo>
                    <a:pt x="116" y="13"/>
                    <a:pt x="121" y="29"/>
                    <a:pt x="112" y="41"/>
                  </a:cubicBezTo>
                  <a:cubicBezTo>
                    <a:pt x="105" y="50"/>
                    <a:pt x="90" y="55"/>
                    <a:pt x="81" y="61"/>
                  </a:cubicBezTo>
                  <a:cubicBezTo>
                    <a:pt x="70" y="68"/>
                    <a:pt x="58" y="73"/>
                    <a:pt x="49" y="81"/>
                  </a:cubicBezTo>
                  <a:cubicBezTo>
                    <a:pt x="38" y="90"/>
                    <a:pt x="34" y="106"/>
                    <a:pt x="22" y="1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2" name="Freeform 13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3" name="Freeform 135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4" name="Oval 123"/>
            <p:cNvSpPr>
              <a:spLocks noChangeArrowheads="1"/>
            </p:cNvSpPr>
            <p:nvPr/>
          </p:nvSpPr>
          <p:spPr bwMode="auto">
            <a:xfrm>
              <a:off x="2665" y="2694"/>
              <a:ext cx="65" cy="7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125" name="Oval 124"/>
            <p:cNvSpPr>
              <a:spLocks noChangeArrowheads="1"/>
            </p:cNvSpPr>
            <p:nvPr/>
          </p:nvSpPr>
          <p:spPr bwMode="auto">
            <a:xfrm>
              <a:off x="2728" y="2660"/>
              <a:ext cx="40" cy="4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126" name="Oval 125"/>
            <p:cNvSpPr>
              <a:spLocks noChangeArrowheads="1"/>
            </p:cNvSpPr>
            <p:nvPr/>
          </p:nvSpPr>
          <p:spPr bwMode="auto">
            <a:xfrm>
              <a:off x="2653" y="2777"/>
              <a:ext cx="32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</p:grpSp>
      <p:grpSp>
        <p:nvGrpSpPr>
          <p:cNvPr id="127" name="Group 126"/>
          <p:cNvGrpSpPr>
            <a:grpSpLocks/>
          </p:cNvGrpSpPr>
          <p:nvPr/>
        </p:nvGrpSpPr>
        <p:grpSpPr bwMode="auto">
          <a:xfrm>
            <a:off x="766349" y="1137279"/>
            <a:ext cx="594172" cy="327610"/>
            <a:chOff x="2182" y="1659"/>
            <a:chExt cx="1383" cy="1005"/>
          </a:xfrm>
        </p:grpSpPr>
        <p:sp>
          <p:nvSpPr>
            <p:cNvPr id="128" name="Freeform 545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rgbClr val="D9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9" name="Freeform 546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0" name="Oval 129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31" name="Freeform 54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2" name="Freeform 54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3" name="Freeform 550"/>
            <p:cNvSpPr>
              <a:spLocks/>
            </p:cNvSpPr>
            <p:nvPr/>
          </p:nvSpPr>
          <p:spPr bwMode="auto">
            <a:xfrm>
              <a:off x="2182" y="1856"/>
              <a:ext cx="293" cy="304"/>
            </a:xfrm>
            <a:custGeom>
              <a:avLst/>
              <a:gdLst>
                <a:gd name="T0" fmla="*/ 1838 w 117"/>
                <a:gd name="T1" fmla="*/ 683 h 114"/>
                <a:gd name="T2" fmla="*/ 471 w 117"/>
                <a:gd name="T3" fmla="*/ 2163 h 114"/>
                <a:gd name="T4" fmla="*/ 1022 w 117"/>
                <a:gd name="T5" fmla="*/ 0 h 114"/>
                <a:gd name="T6" fmla="*/ 1838 w 117"/>
                <a:gd name="T7" fmla="*/ 68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114">
                  <a:moveTo>
                    <a:pt x="117" y="36"/>
                  </a:moveTo>
                  <a:cubicBezTo>
                    <a:pt x="67" y="55"/>
                    <a:pt x="37" y="93"/>
                    <a:pt x="30" y="114"/>
                  </a:cubicBezTo>
                  <a:cubicBezTo>
                    <a:pt x="0" y="69"/>
                    <a:pt x="36" y="26"/>
                    <a:pt x="65" y="0"/>
                  </a:cubicBezTo>
                  <a:cubicBezTo>
                    <a:pt x="58" y="20"/>
                    <a:pt x="47" y="52"/>
                    <a:pt x="117" y="3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4" name="Freeform 551"/>
            <p:cNvSpPr>
              <a:spLocks/>
            </p:cNvSpPr>
            <p:nvPr/>
          </p:nvSpPr>
          <p:spPr bwMode="auto">
            <a:xfrm>
              <a:off x="3450" y="2019"/>
              <a:ext cx="77" cy="136"/>
            </a:xfrm>
            <a:custGeom>
              <a:avLst/>
              <a:gdLst>
                <a:gd name="T0" fmla="*/ 0 w 31"/>
                <a:gd name="T1" fmla="*/ 363 h 51"/>
                <a:gd name="T2" fmla="*/ 291 w 31"/>
                <a:gd name="T3" fmla="*/ 968 h 51"/>
                <a:gd name="T4" fmla="*/ 432 w 31"/>
                <a:gd name="T5" fmla="*/ 0 h 51"/>
                <a:gd name="T6" fmla="*/ 353 w 31"/>
                <a:gd name="T7" fmla="*/ 307 h 51"/>
                <a:gd name="T8" fmla="*/ 124 w 31"/>
                <a:gd name="T9" fmla="*/ 39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1">
                  <a:moveTo>
                    <a:pt x="0" y="19"/>
                  </a:moveTo>
                  <a:cubicBezTo>
                    <a:pt x="11" y="25"/>
                    <a:pt x="16" y="40"/>
                    <a:pt x="19" y="51"/>
                  </a:cubicBezTo>
                  <a:cubicBezTo>
                    <a:pt x="30" y="49"/>
                    <a:pt x="31" y="7"/>
                    <a:pt x="28" y="0"/>
                  </a:cubicBezTo>
                  <a:cubicBezTo>
                    <a:pt x="28" y="6"/>
                    <a:pt x="25" y="10"/>
                    <a:pt x="23" y="16"/>
                  </a:cubicBezTo>
                  <a:cubicBezTo>
                    <a:pt x="19" y="26"/>
                    <a:pt x="17" y="21"/>
                    <a:pt x="8" y="21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5" name="Freeform 552"/>
            <p:cNvSpPr>
              <a:spLocks/>
            </p:cNvSpPr>
            <p:nvPr/>
          </p:nvSpPr>
          <p:spPr bwMode="auto">
            <a:xfrm>
              <a:off x="2337" y="2323"/>
              <a:ext cx="58" cy="200"/>
            </a:xfrm>
            <a:custGeom>
              <a:avLst/>
              <a:gdLst>
                <a:gd name="T0" fmla="*/ 0 w 23"/>
                <a:gd name="T1" fmla="*/ 1160 h 75"/>
                <a:gd name="T2" fmla="*/ 368 w 23"/>
                <a:gd name="T3" fmla="*/ 1421 h 75"/>
                <a:gd name="T4" fmla="*/ 368 w 23"/>
                <a:gd name="T5" fmla="*/ 264 h 75"/>
                <a:gd name="T6" fmla="*/ 0 w 23"/>
                <a:gd name="T7" fmla="*/ 0 h 75"/>
                <a:gd name="T8" fmla="*/ 0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0" y="61"/>
                  </a:moveTo>
                  <a:cubicBezTo>
                    <a:pt x="7" y="66"/>
                    <a:pt x="15" y="70"/>
                    <a:pt x="23" y="7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5" y="10"/>
                    <a:pt x="7" y="5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6" name="Freeform 553"/>
            <p:cNvSpPr>
              <a:spLocks/>
            </p:cNvSpPr>
            <p:nvPr/>
          </p:nvSpPr>
          <p:spPr bwMode="auto">
            <a:xfrm>
              <a:off x="2425" y="2373"/>
              <a:ext cx="40" cy="187"/>
            </a:xfrm>
            <a:custGeom>
              <a:avLst/>
              <a:gdLst>
                <a:gd name="T0" fmla="*/ 0 w 16"/>
                <a:gd name="T1" fmla="*/ 1199 h 70"/>
                <a:gd name="T2" fmla="*/ 250 w 16"/>
                <a:gd name="T3" fmla="*/ 1336 h 70"/>
                <a:gd name="T4" fmla="*/ 250 w 16"/>
                <a:gd name="T5" fmla="*/ 150 h 70"/>
                <a:gd name="T6" fmla="*/ 0 w 16"/>
                <a:gd name="T7" fmla="*/ 0 h 70"/>
                <a:gd name="T8" fmla="*/ 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0" y="63"/>
                  </a:moveTo>
                  <a:cubicBezTo>
                    <a:pt x="5" y="65"/>
                    <a:pt x="11" y="68"/>
                    <a:pt x="16" y="7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1" y="5"/>
                    <a:pt x="5" y="3"/>
                    <a:pt x="0" y="0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7" name="Freeform 554"/>
            <p:cNvSpPr>
              <a:spLocks/>
            </p:cNvSpPr>
            <p:nvPr/>
          </p:nvSpPr>
          <p:spPr bwMode="auto">
            <a:xfrm>
              <a:off x="2265" y="2251"/>
              <a:ext cx="25" cy="200"/>
            </a:xfrm>
            <a:custGeom>
              <a:avLst/>
              <a:gdLst>
                <a:gd name="T0" fmla="*/ 0 w 10"/>
                <a:gd name="T1" fmla="*/ 1229 h 75"/>
                <a:gd name="T2" fmla="*/ 158 w 10"/>
                <a:gd name="T3" fmla="*/ 1421 h 75"/>
                <a:gd name="T4" fmla="*/ 158 w 10"/>
                <a:gd name="T5" fmla="*/ 192 h 75"/>
                <a:gd name="T6" fmla="*/ 0 w 10"/>
                <a:gd name="T7" fmla="*/ 0 h 75"/>
                <a:gd name="T8" fmla="*/ 0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0" y="65"/>
                  </a:moveTo>
                  <a:cubicBezTo>
                    <a:pt x="3" y="68"/>
                    <a:pt x="6" y="72"/>
                    <a:pt x="10" y="7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6" y="7"/>
                    <a:pt x="3" y="3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8" name="Freeform 555"/>
            <p:cNvSpPr>
              <a:spLocks/>
            </p:cNvSpPr>
            <p:nvPr/>
          </p:nvSpPr>
          <p:spPr bwMode="auto">
            <a:xfrm>
              <a:off x="2400" y="2357"/>
              <a:ext cx="10" cy="182"/>
            </a:xfrm>
            <a:custGeom>
              <a:avLst/>
              <a:gdLst>
                <a:gd name="T0" fmla="*/ 0 w 4"/>
                <a:gd name="T1" fmla="*/ 1269 h 68"/>
                <a:gd name="T2" fmla="*/ 63 w 4"/>
                <a:gd name="T3" fmla="*/ 1303 h 68"/>
                <a:gd name="T4" fmla="*/ 63 w 4"/>
                <a:gd name="T5" fmla="*/ 35 h 68"/>
                <a:gd name="T6" fmla="*/ 0 w 4"/>
                <a:gd name="T7" fmla="*/ 0 h 68"/>
                <a:gd name="T8" fmla="*/ 0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0" y="66"/>
                  </a:moveTo>
                  <a:cubicBezTo>
                    <a:pt x="1" y="66"/>
                    <a:pt x="3" y="67"/>
                    <a:pt x="4" y="6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9" name="Freeform 556"/>
            <p:cNvSpPr>
              <a:spLocks/>
            </p:cNvSpPr>
            <p:nvPr/>
          </p:nvSpPr>
          <p:spPr bwMode="auto">
            <a:xfrm>
              <a:off x="3360" y="2323"/>
              <a:ext cx="57" cy="200"/>
            </a:xfrm>
            <a:custGeom>
              <a:avLst/>
              <a:gdLst>
                <a:gd name="T0" fmla="*/ 349 w 23"/>
                <a:gd name="T1" fmla="*/ 1160 h 75"/>
                <a:gd name="T2" fmla="*/ 0 w 23"/>
                <a:gd name="T3" fmla="*/ 1421 h 75"/>
                <a:gd name="T4" fmla="*/ 0 w 23"/>
                <a:gd name="T5" fmla="*/ 264 h 75"/>
                <a:gd name="T6" fmla="*/ 349 w 23"/>
                <a:gd name="T7" fmla="*/ 0 h 75"/>
                <a:gd name="T8" fmla="*/ 349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23" y="61"/>
                  </a:moveTo>
                  <a:cubicBezTo>
                    <a:pt x="16" y="66"/>
                    <a:pt x="8" y="70"/>
                    <a:pt x="0" y="7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0"/>
                    <a:pt x="16" y="5"/>
                    <a:pt x="23" y="0"/>
                  </a:cubicBezTo>
                  <a:lnTo>
                    <a:pt x="23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0" name="Freeform 557"/>
            <p:cNvSpPr>
              <a:spLocks/>
            </p:cNvSpPr>
            <p:nvPr/>
          </p:nvSpPr>
          <p:spPr bwMode="auto">
            <a:xfrm>
              <a:off x="3290" y="2373"/>
              <a:ext cx="40" cy="187"/>
            </a:xfrm>
            <a:custGeom>
              <a:avLst/>
              <a:gdLst>
                <a:gd name="T0" fmla="*/ 250 w 16"/>
                <a:gd name="T1" fmla="*/ 1199 h 70"/>
                <a:gd name="T2" fmla="*/ 0 w 16"/>
                <a:gd name="T3" fmla="*/ 1336 h 70"/>
                <a:gd name="T4" fmla="*/ 0 w 16"/>
                <a:gd name="T5" fmla="*/ 150 h 70"/>
                <a:gd name="T6" fmla="*/ 250 w 16"/>
                <a:gd name="T7" fmla="*/ 0 h 70"/>
                <a:gd name="T8" fmla="*/ 25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16" y="63"/>
                  </a:moveTo>
                  <a:cubicBezTo>
                    <a:pt x="11" y="65"/>
                    <a:pt x="5" y="68"/>
                    <a:pt x="0" y="7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5"/>
                    <a:pt x="11" y="3"/>
                    <a:pt x="16" y="0"/>
                  </a:cubicBezTo>
                  <a:lnTo>
                    <a:pt x="16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1" name="Freeform 558"/>
            <p:cNvSpPr>
              <a:spLocks/>
            </p:cNvSpPr>
            <p:nvPr/>
          </p:nvSpPr>
          <p:spPr bwMode="auto">
            <a:xfrm>
              <a:off x="3465" y="2251"/>
              <a:ext cx="25" cy="200"/>
            </a:xfrm>
            <a:custGeom>
              <a:avLst/>
              <a:gdLst>
                <a:gd name="T0" fmla="*/ 158 w 10"/>
                <a:gd name="T1" fmla="*/ 1229 h 75"/>
                <a:gd name="T2" fmla="*/ 0 w 10"/>
                <a:gd name="T3" fmla="*/ 1421 h 75"/>
                <a:gd name="T4" fmla="*/ 0 w 10"/>
                <a:gd name="T5" fmla="*/ 192 h 75"/>
                <a:gd name="T6" fmla="*/ 158 w 10"/>
                <a:gd name="T7" fmla="*/ 0 h 75"/>
                <a:gd name="T8" fmla="*/ 158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10" y="65"/>
                  </a:moveTo>
                  <a:cubicBezTo>
                    <a:pt x="7" y="68"/>
                    <a:pt x="4" y="72"/>
                    <a:pt x="0" y="7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7"/>
                    <a:pt x="7" y="3"/>
                    <a:pt x="10" y="0"/>
                  </a:cubicBezTo>
                  <a:lnTo>
                    <a:pt x="10" y="6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2" name="Freeform 559"/>
            <p:cNvSpPr>
              <a:spLocks/>
            </p:cNvSpPr>
            <p:nvPr/>
          </p:nvSpPr>
          <p:spPr bwMode="auto">
            <a:xfrm>
              <a:off x="3345" y="2357"/>
              <a:ext cx="10" cy="182"/>
            </a:xfrm>
            <a:custGeom>
              <a:avLst/>
              <a:gdLst>
                <a:gd name="T0" fmla="*/ 63 w 4"/>
                <a:gd name="T1" fmla="*/ 1269 h 68"/>
                <a:gd name="T2" fmla="*/ 0 w 4"/>
                <a:gd name="T3" fmla="*/ 1303 h 68"/>
                <a:gd name="T4" fmla="*/ 0 w 4"/>
                <a:gd name="T5" fmla="*/ 35 h 68"/>
                <a:gd name="T6" fmla="*/ 63 w 4"/>
                <a:gd name="T7" fmla="*/ 0 h 68"/>
                <a:gd name="T8" fmla="*/ 63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4" y="66"/>
                  </a:moveTo>
                  <a:cubicBezTo>
                    <a:pt x="3" y="66"/>
                    <a:pt x="1" y="67"/>
                    <a:pt x="0" y="6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lnTo>
                    <a:pt x="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3" name="Freeform 560"/>
            <p:cNvSpPr>
              <a:spLocks/>
            </p:cNvSpPr>
            <p:nvPr/>
          </p:nvSpPr>
          <p:spPr bwMode="auto">
            <a:xfrm>
              <a:off x="2570" y="2427"/>
              <a:ext cx="117" cy="202"/>
            </a:xfrm>
            <a:custGeom>
              <a:avLst/>
              <a:gdLst>
                <a:gd name="T0" fmla="*/ 0 w 47"/>
                <a:gd name="T1" fmla="*/ 1223 h 76"/>
                <a:gd name="T2" fmla="*/ 724 w 47"/>
                <a:gd name="T3" fmla="*/ 1427 h 76"/>
                <a:gd name="T4" fmla="*/ 724 w 47"/>
                <a:gd name="T5" fmla="*/ 205 h 76"/>
                <a:gd name="T6" fmla="*/ 0 w 47"/>
                <a:gd name="T7" fmla="*/ 0 h 76"/>
                <a:gd name="T8" fmla="*/ 0 w 47"/>
                <a:gd name="T9" fmla="*/ 1223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6">
                  <a:moveTo>
                    <a:pt x="0" y="65"/>
                  </a:moveTo>
                  <a:cubicBezTo>
                    <a:pt x="13" y="73"/>
                    <a:pt x="34" y="75"/>
                    <a:pt x="47" y="7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26" y="9"/>
                    <a:pt x="13" y="5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4" name="Freeform 561"/>
            <p:cNvSpPr>
              <a:spLocks/>
            </p:cNvSpPr>
            <p:nvPr/>
          </p:nvSpPr>
          <p:spPr bwMode="auto">
            <a:xfrm>
              <a:off x="2712" y="2459"/>
              <a:ext cx="33" cy="178"/>
            </a:xfrm>
            <a:custGeom>
              <a:avLst/>
              <a:gdLst>
                <a:gd name="T0" fmla="*/ 0 w 13"/>
                <a:gd name="T1" fmla="*/ 1235 h 67"/>
                <a:gd name="T2" fmla="*/ 213 w 13"/>
                <a:gd name="T3" fmla="*/ 1257 h 67"/>
                <a:gd name="T4" fmla="*/ 213 w 13"/>
                <a:gd name="T5" fmla="*/ 21 h 67"/>
                <a:gd name="T6" fmla="*/ 0 w 13"/>
                <a:gd name="T7" fmla="*/ 0 h 67"/>
                <a:gd name="T8" fmla="*/ 0 w 13"/>
                <a:gd name="T9" fmla="*/ 1235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67">
                  <a:moveTo>
                    <a:pt x="0" y="66"/>
                  </a:moveTo>
                  <a:cubicBezTo>
                    <a:pt x="4" y="66"/>
                    <a:pt x="9" y="67"/>
                    <a:pt x="13" y="6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1"/>
                    <a:pt x="4" y="0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5" name="Freeform 562"/>
            <p:cNvSpPr>
              <a:spLocks/>
            </p:cNvSpPr>
            <p:nvPr/>
          </p:nvSpPr>
          <p:spPr bwMode="auto">
            <a:xfrm>
              <a:off x="2627" y="2445"/>
              <a:ext cx="28" cy="182"/>
            </a:xfrm>
            <a:custGeom>
              <a:avLst/>
              <a:gdLst>
                <a:gd name="T0" fmla="*/ 0 w 11"/>
                <a:gd name="T1" fmla="*/ 1269 h 68"/>
                <a:gd name="T2" fmla="*/ 181 w 11"/>
                <a:gd name="T3" fmla="*/ 1303 h 68"/>
                <a:gd name="T4" fmla="*/ 181 w 11"/>
                <a:gd name="T5" fmla="*/ 35 h 68"/>
                <a:gd name="T6" fmla="*/ 0 w 11"/>
                <a:gd name="T7" fmla="*/ 0 h 68"/>
                <a:gd name="T8" fmla="*/ 0 w 11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68">
                  <a:moveTo>
                    <a:pt x="0" y="66"/>
                  </a:moveTo>
                  <a:cubicBezTo>
                    <a:pt x="4" y="67"/>
                    <a:pt x="8" y="67"/>
                    <a:pt x="11" y="68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"/>
                    <a:pt x="4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6" name="Freeform 563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7" name="Freeform 564"/>
            <p:cNvSpPr>
              <a:spLocks/>
            </p:cNvSpPr>
            <p:nvPr/>
          </p:nvSpPr>
          <p:spPr bwMode="auto">
            <a:xfrm>
              <a:off x="2345" y="2469"/>
              <a:ext cx="960" cy="150"/>
            </a:xfrm>
            <a:custGeom>
              <a:avLst/>
              <a:gdLst>
                <a:gd name="T0" fmla="*/ 6000 w 384"/>
                <a:gd name="T1" fmla="*/ 458 h 56"/>
                <a:gd name="T2" fmla="*/ 3345 w 384"/>
                <a:gd name="T3" fmla="*/ 1077 h 56"/>
                <a:gd name="T4" fmla="*/ 0 w 384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56">
                  <a:moveTo>
                    <a:pt x="384" y="24"/>
                  </a:moveTo>
                  <a:cubicBezTo>
                    <a:pt x="338" y="44"/>
                    <a:pt x="278" y="56"/>
                    <a:pt x="214" y="56"/>
                  </a:cubicBezTo>
                  <a:cubicBezTo>
                    <a:pt x="127" y="56"/>
                    <a:pt x="50" y="34"/>
                    <a:pt x="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8" name="Oval 147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49" name="Freeform 566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0" name="Freeform 567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1" name="Freeform 56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2" name="Freeform 56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3" name="Freeform 570"/>
            <p:cNvSpPr>
              <a:spLocks/>
            </p:cNvSpPr>
            <p:nvPr/>
          </p:nvSpPr>
          <p:spPr bwMode="auto">
            <a:xfrm>
              <a:off x="2295" y="1896"/>
              <a:ext cx="770" cy="293"/>
            </a:xfrm>
            <a:custGeom>
              <a:avLst/>
              <a:gdLst>
                <a:gd name="T0" fmla="*/ 0 w 308"/>
                <a:gd name="T1" fmla="*/ 2078 h 110"/>
                <a:gd name="T2" fmla="*/ 3613 w 308"/>
                <a:gd name="T3" fmla="*/ 21 h 110"/>
                <a:gd name="T4" fmla="*/ 4813 w 308"/>
                <a:gd name="T5" fmla="*/ 170 h 110"/>
                <a:gd name="T6" fmla="*/ 0 w 308"/>
                <a:gd name="T7" fmla="*/ 2078 h 1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110">
                  <a:moveTo>
                    <a:pt x="0" y="110"/>
                  </a:moveTo>
                  <a:cubicBezTo>
                    <a:pt x="14" y="48"/>
                    <a:pt x="120" y="1"/>
                    <a:pt x="231" y="1"/>
                  </a:cubicBezTo>
                  <a:cubicBezTo>
                    <a:pt x="257" y="1"/>
                    <a:pt x="283" y="4"/>
                    <a:pt x="308" y="9"/>
                  </a:cubicBezTo>
                  <a:cubicBezTo>
                    <a:pt x="254" y="0"/>
                    <a:pt x="49" y="7"/>
                    <a:pt x="0" y="1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4" name="Oval 153"/>
            <p:cNvSpPr>
              <a:spLocks noChangeArrowheads="1"/>
            </p:cNvSpPr>
            <p:nvPr/>
          </p:nvSpPr>
          <p:spPr bwMode="auto">
            <a:xfrm>
              <a:off x="2890" y="1893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55" name="Oval 154"/>
            <p:cNvSpPr>
              <a:spLocks noChangeArrowheads="1"/>
            </p:cNvSpPr>
            <p:nvPr/>
          </p:nvSpPr>
          <p:spPr bwMode="auto">
            <a:xfrm>
              <a:off x="2935" y="1904"/>
              <a:ext cx="22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56" name="Oval 155"/>
            <p:cNvSpPr>
              <a:spLocks noChangeArrowheads="1"/>
            </p:cNvSpPr>
            <p:nvPr/>
          </p:nvSpPr>
          <p:spPr bwMode="auto">
            <a:xfrm>
              <a:off x="2860" y="190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57" name="Freeform 574"/>
            <p:cNvSpPr>
              <a:spLocks/>
            </p:cNvSpPr>
            <p:nvPr/>
          </p:nvSpPr>
          <p:spPr bwMode="auto">
            <a:xfrm>
              <a:off x="2842" y="2187"/>
              <a:ext cx="630" cy="218"/>
            </a:xfrm>
            <a:custGeom>
              <a:avLst/>
              <a:gdLst>
                <a:gd name="T0" fmla="*/ 0 w 252"/>
                <a:gd name="T1" fmla="*/ 1542 h 82"/>
                <a:gd name="T2" fmla="*/ 3938 w 252"/>
                <a:gd name="T3" fmla="*/ 0 h 82"/>
                <a:gd name="T4" fmla="*/ 0 w 252"/>
                <a:gd name="T5" fmla="*/ 1542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" h="82">
                  <a:moveTo>
                    <a:pt x="0" y="82"/>
                  </a:moveTo>
                  <a:cubicBezTo>
                    <a:pt x="57" y="82"/>
                    <a:pt x="193" y="71"/>
                    <a:pt x="252" y="0"/>
                  </a:cubicBezTo>
                  <a:cubicBezTo>
                    <a:pt x="232" y="15"/>
                    <a:pt x="140" y="68"/>
                    <a:pt x="0" y="8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</p:grpSp>
      <p:sp>
        <p:nvSpPr>
          <p:cNvPr id="158" name="Oval 157"/>
          <p:cNvSpPr/>
          <p:nvPr/>
        </p:nvSpPr>
        <p:spPr>
          <a:xfrm>
            <a:off x="1241303" y="1279977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1105764" y="1309011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1053992" y="1239332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920920" y="1245995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944654" y="1314736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3" name="Group 162"/>
          <p:cNvGrpSpPr>
            <a:grpSpLocks/>
          </p:cNvGrpSpPr>
          <p:nvPr/>
        </p:nvGrpSpPr>
        <p:grpSpPr bwMode="auto">
          <a:xfrm>
            <a:off x="984470" y="1245316"/>
            <a:ext cx="45719" cy="48159"/>
            <a:chOff x="2435" y="2401"/>
            <a:chExt cx="883" cy="949"/>
          </a:xfrm>
          <a:solidFill>
            <a:schemeClr val="bg2">
              <a:lumMod val="50000"/>
            </a:schemeClr>
          </a:solidFill>
        </p:grpSpPr>
        <p:sp>
          <p:nvSpPr>
            <p:cNvPr id="164" name="Freeform 12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5" name="Freeform 125"/>
            <p:cNvSpPr>
              <a:spLocks/>
            </p:cNvSpPr>
            <p:nvPr/>
          </p:nvSpPr>
          <p:spPr bwMode="auto">
            <a:xfrm>
              <a:off x="2683" y="2657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6" name="Freeform 126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7" name="Freeform 127"/>
            <p:cNvSpPr>
              <a:spLocks/>
            </p:cNvSpPr>
            <p:nvPr/>
          </p:nvSpPr>
          <p:spPr bwMode="auto">
            <a:xfrm>
              <a:off x="2455" y="2428"/>
              <a:ext cx="720" cy="834"/>
            </a:xfrm>
            <a:custGeom>
              <a:avLst/>
              <a:gdLst>
                <a:gd name="T0" fmla="*/ 1550 w 288"/>
                <a:gd name="T1" fmla="*/ 120 h 313"/>
                <a:gd name="T2" fmla="*/ 963 w 288"/>
                <a:gd name="T3" fmla="*/ 43 h 313"/>
                <a:gd name="T4" fmla="*/ 575 w 288"/>
                <a:gd name="T5" fmla="*/ 213 h 313"/>
                <a:gd name="T6" fmla="*/ 400 w 288"/>
                <a:gd name="T7" fmla="*/ 440 h 313"/>
                <a:gd name="T8" fmla="*/ 213 w 288"/>
                <a:gd name="T9" fmla="*/ 624 h 313"/>
                <a:gd name="T10" fmla="*/ 145 w 288"/>
                <a:gd name="T11" fmla="*/ 895 h 313"/>
                <a:gd name="T12" fmla="*/ 33 w 288"/>
                <a:gd name="T13" fmla="*/ 1327 h 313"/>
                <a:gd name="T14" fmla="*/ 120 w 288"/>
                <a:gd name="T15" fmla="*/ 1719 h 313"/>
                <a:gd name="T16" fmla="*/ 313 w 288"/>
                <a:gd name="T17" fmla="*/ 1953 h 313"/>
                <a:gd name="T18" fmla="*/ 413 w 288"/>
                <a:gd name="T19" fmla="*/ 2222 h 313"/>
                <a:gd name="T20" fmla="*/ 245 w 288"/>
                <a:gd name="T21" fmla="*/ 1783 h 313"/>
                <a:gd name="T22" fmla="*/ 158 w 288"/>
                <a:gd name="T23" fmla="*/ 1535 h 313"/>
                <a:gd name="T24" fmla="*/ 258 w 288"/>
                <a:gd name="T25" fmla="*/ 1391 h 313"/>
                <a:gd name="T26" fmla="*/ 245 w 288"/>
                <a:gd name="T27" fmla="*/ 1271 h 313"/>
                <a:gd name="T28" fmla="*/ 225 w 288"/>
                <a:gd name="T29" fmla="*/ 1100 h 313"/>
                <a:gd name="T30" fmla="*/ 320 w 288"/>
                <a:gd name="T31" fmla="*/ 930 h 313"/>
                <a:gd name="T32" fmla="*/ 463 w 288"/>
                <a:gd name="T33" fmla="*/ 831 h 313"/>
                <a:gd name="T34" fmla="*/ 520 w 288"/>
                <a:gd name="T35" fmla="*/ 610 h 313"/>
                <a:gd name="T36" fmla="*/ 738 w 288"/>
                <a:gd name="T37" fmla="*/ 434 h 313"/>
                <a:gd name="T38" fmla="*/ 1100 w 288"/>
                <a:gd name="T39" fmla="*/ 362 h 313"/>
                <a:gd name="T40" fmla="*/ 1450 w 288"/>
                <a:gd name="T41" fmla="*/ 221 h 313"/>
                <a:gd name="T42" fmla="*/ 1588 w 288"/>
                <a:gd name="T43" fmla="*/ 333 h 313"/>
                <a:gd name="T44" fmla="*/ 1700 w 288"/>
                <a:gd name="T45" fmla="*/ 354 h 313"/>
                <a:gd name="T46" fmla="*/ 1795 w 288"/>
                <a:gd name="T47" fmla="*/ 477 h 313"/>
                <a:gd name="T48" fmla="*/ 1675 w 288"/>
                <a:gd name="T49" fmla="*/ 234 h 313"/>
                <a:gd name="T50" fmla="*/ 1558 w 288"/>
                <a:gd name="T51" fmla="*/ 120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88" h="313">
                  <a:moveTo>
                    <a:pt x="248" y="17"/>
                  </a:moveTo>
                  <a:cubicBezTo>
                    <a:pt x="216" y="17"/>
                    <a:pt x="180" y="12"/>
                    <a:pt x="154" y="6"/>
                  </a:cubicBezTo>
                  <a:cubicBezTo>
                    <a:pt x="126" y="0"/>
                    <a:pt x="110" y="8"/>
                    <a:pt x="92" y="30"/>
                  </a:cubicBezTo>
                  <a:cubicBezTo>
                    <a:pt x="83" y="41"/>
                    <a:pt x="75" y="53"/>
                    <a:pt x="64" y="62"/>
                  </a:cubicBezTo>
                  <a:cubicBezTo>
                    <a:pt x="55" y="71"/>
                    <a:pt x="43" y="78"/>
                    <a:pt x="34" y="88"/>
                  </a:cubicBezTo>
                  <a:cubicBezTo>
                    <a:pt x="24" y="98"/>
                    <a:pt x="26" y="113"/>
                    <a:pt x="23" y="126"/>
                  </a:cubicBezTo>
                  <a:cubicBezTo>
                    <a:pt x="18" y="147"/>
                    <a:pt x="11" y="166"/>
                    <a:pt x="5" y="187"/>
                  </a:cubicBezTo>
                  <a:cubicBezTo>
                    <a:pt x="0" y="207"/>
                    <a:pt x="4" y="228"/>
                    <a:pt x="19" y="242"/>
                  </a:cubicBezTo>
                  <a:cubicBezTo>
                    <a:pt x="30" y="251"/>
                    <a:pt x="42" y="263"/>
                    <a:pt x="50" y="275"/>
                  </a:cubicBezTo>
                  <a:cubicBezTo>
                    <a:pt x="58" y="286"/>
                    <a:pt x="59" y="301"/>
                    <a:pt x="66" y="313"/>
                  </a:cubicBezTo>
                  <a:cubicBezTo>
                    <a:pt x="69" y="284"/>
                    <a:pt x="56" y="271"/>
                    <a:pt x="39" y="251"/>
                  </a:cubicBezTo>
                  <a:cubicBezTo>
                    <a:pt x="31" y="242"/>
                    <a:pt x="20" y="230"/>
                    <a:pt x="25" y="216"/>
                  </a:cubicBezTo>
                  <a:cubicBezTo>
                    <a:pt x="29" y="204"/>
                    <a:pt x="37" y="208"/>
                    <a:pt x="41" y="196"/>
                  </a:cubicBezTo>
                  <a:cubicBezTo>
                    <a:pt x="43" y="190"/>
                    <a:pt x="41" y="186"/>
                    <a:pt x="39" y="179"/>
                  </a:cubicBezTo>
                  <a:cubicBezTo>
                    <a:pt x="37" y="171"/>
                    <a:pt x="35" y="164"/>
                    <a:pt x="36" y="155"/>
                  </a:cubicBezTo>
                  <a:cubicBezTo>
                    <a:pt x="38" y="146"/>
                    <a:pt x="43" y="135"/>
                    <a:pt x="51" y="131"/>
                  </a:cubicBezTo>
                  <a:cubicBezTo>
                    <a:pt x="61" y="127"/>
                    <a:pt x="68" y="130"/>
                    <a:pt x="74" y="117"/>
                  </a:cubicBezTo>
                  <a:cubicBezTo>
                    <a:pt x="79" y="108"/>
                    <a:pt x="79" y="96"/>
                    <a:pt x="83" y="86"/>
                  </a:cubicBezTo>
                  <a:cubicBezTo>
                    <a:pt x="88" y="74"/>
                    <a:pt x="111" y="73"/>
                    <a:pt x="118" y="61"/>
                  </a:cubicBezTo>
                  <a:cubicBezTo>
                    <a:pt x="126" y="47"/>
                    <a:pt x="152" y="55"/>
                    <a:pt x="176" y="51"/>
                  </a:cubicBezTo>
                  <a:cubicBezTo>
                    <a:pt x="194" y="48"/>
                    <a:pt x="211" y="22"/>
                    <a:pt x="232" y="31"/>
                  </a:cubicBezTo>
                  <a:cubicBezTo>
                    <a:pt x="241" y="34"/>
                    <a:pt x="245" y="45"/>
                    <a:pt x="254" y="47"/>
                  </a:cubicBezTo>
                  <a:cubicBezTo>
                    <a:pt x="260" y="49"/>
                    <a:pt x="264" y="45"/>
                    <a:pt x="272" y="50"/>
                  </a:cubicBezTo>
                  <a:cubicBezTo>
                    <a:pt x="278" y="55"/>
                    <a:pt x="282" y="61"/>
                    <a:pt x="287" y="67"/>
                  </a:cubicBezTo>
                  <a:cubicBezTo>
                    <a:pt x="288" y="50"/>
                    <a:pt x="277" y="45"/>
                    <a:pt x="268" y="33"/>
                  </a:cubicBezTo>
                  <a:cubicBezTo>
                    <a:pt x="262" y="26"/>
                    <a:pt x="258" y="21"/>
                    <a:pt x="249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8" name="Freeform 128"/>
            <p:cNvSpPr>
              <a:spLocks/>
            </p:cNvSpPr>
            <p:nvPr/>
          </p:nvSpPr>
          <p:spPr bwMode="auto">
            <a:xfrm>
              <a:off x="2450" y="2425"/>
              <a:ext cx="468" cy="595"/>
            </a:xfrm>
            <a:custGeom>
              <a:avLst/>
              <a:gdLst>
                <a:gd name="T0" fmla="*/ 1171 w 187"/>
                <a:gd name="T1" fmla="*/ 85 h 223"/>
                <a:gd name="T2" fmla="*/ 783 w 187"/>
                <a:gd name="T3" fmla="*/ 43 h 223"/>
                <a:gd name="T4" fmla="*/ 488 w 187"/>
                <a:gd name="T5" fmla="*/ 363 h 223"/>
                <a:gd name="T6" fmla="*/ 338 w 187"/>
                <a:gd name="T7" fmla="*/ 520 h 223"/>
                <a:gd name="T8" fmla="*/ 208 w 187"/>
                <a:gd name="T9" fmla="*/ 662 h 223"/>
                <a:gd name="T10" fmla="*/ 163 w 187"/>
                <a:gd name="T11" fmla="*/ 862 h 223"/>
                <a:gd name="T12" fmla="*/ 88 w 187"/>
                <a:gd name="T13" fmla="*/ 1139 h 223"/>
                <a:gd name="T14" fmla="*/ 45 w 187"/>
                <a:gd name="T15" fmla="*/ 1588 h 223"/>
                <a:gd name="T16" fmla="*/ 113 w 187"/>
                <a:gd name="T17" fmla="*/ 1203 h 223"/>
                <a:gd name="T18" fmla="*/ 258 w 187"/>
                <a:gd name="T19" fmla="*/ 934 h 223"/>
                <a:gd name="T20" fmla="*/ 345 w 187"/>
                <a:gd name="T21" fmla="*/ 662 h 223"/>
                <a:gd name="T22" fmla="*/ 596 w 187"/>
                <a:gd name="T23" fmla="*/ 440 h 223"/>
                <a:gd name="T24" fmla="*/ 858 w 187"/>
                <a:gd name="T25" fmla="*/ 149 h 223"/>
                <a:gd name="T26" fmla="*/ 1171 w 187"/>
                <a:gd name="T27" fmla="*/ 93 h 2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7" h="223">
                  <a:moveTo>
                    <a:pt x="187" y="12"/>
                  </a:moveTo>
                  <a:cubicBezTo>
                    <a:pt x="166" y="15"/>
                    <a:pt x="147" y="0"/>
                    <a:pt x="125" y="6"/>
                  </a:cubicBezTo>
                  <a:cubicBezTo>
                    <a:pt x="104" y="12"/>
                    <a:pt x="93" y="36"/>
                    <a:pt x="78" y="51"/>
                  </a:cubicBezTo>
                  <a:cubicBezTo>
                    <a:pt x="70" y="58"/>
                    <a:pt x="62" y="66"/>
                    <a:pt x="54" y="73"/>
                  </a:cubicBezTo>
                  <a:cubicBezTo>
                    <a:pt x="47" y="79"/>
                    <a:pt x="38" y="85"/>
                    <a:pt x="33" y="93"/>
                  </a:cubicBezTo>
                  <a:cubicBezTo>
                    <a:pt x="28" y="101"/>
                    <a:pt x="27" y="112"/>
                    <a:pt x="26" y="121"/>
                  </a:cubicBezTo>
                  <a:cubicBezTo>
                    <a:pt x="25" y="134"/>
                    <a:pt x="19" y="148"/>
                    <a:pt x="14" y="160"/>
                  </a:cubicBezTo>
                  <a:cubicBezTo>
                    <a:pt x="8" y="174"/>
                    <a:pt x="0" y="208"/>
                    <a:pt x="7" y="223"/>
                  </a:cubicBezTo>
                  <a:cubicBezTo>
                    <a:pt x="2" y="202"/>
                    <a:pt x="10" y="185"/>
                    <a:pt x="18" y="169"/>
                  </a:cubicBezTo>
                  <a:cubicBezTo>
                    <a:pt x="25" y="156"/>
                    <a:pt x="36" y="144"/>
                    <a:pt x="41" y="131"/>
                  </a:cubicBezTo>
                  <a:cubicBezTo>
                    <a:pt x="47" y="117"/>
                    <a:pt x="44" y="105"/>
                    <a:pt x="55" y="93"/>
                  </a:cubicBezTo>
                  <a:cubicBezTo>
                    <a:pt x="66" y="82"/>
                    <a:pt x="86" y="75"/>
                    <a:pt x="95" y="62"/>
                  </a:cubicBezTo>
                  <a:cubicBezTo>
                    <a:pt x="109" y="42"/>
                    <a:pt x="110" y="24"/>
                    <a:pt x="137" y="21"/>
                  </a:cubicBezTo>
                  <a:cubicBezTo>
                    <a:pt x="150" y="20"/>
                    <a:pt x="177" y="23"/>
                    <a:pt x="187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9" name="Freeform 129"/>
            <p:cNvSpPr>
              <a:spLocks/>
            </p:cNvSpPr>
            <p:nvPr/>
          </p:nvSpPr>
          <p:spPr bwMode="auto">
            <a:xfrm>
              <a:off x="2673" y="2630"/>
              <a:ext cx="352" cy="472"/>
            </a:xfrm>
            <a:custGeom>
              <a:avLst/>
              <a:gdLst>
                <a:gd name="T0" fmla="*/ 879 w 141"/>
                <a:gd name="T1" fmla="*/ 299 h 177"/>
                <a:gd name="T2" fmla="*/ 612 w 141"/>
                <a:gd name="T3" fmla="*/ 235 h 177"/>
                <a:gd name="T4" fmla="*/ 374 w 141"/>
                <a:gd name="T5" fmla="*/ 328 h 177"/>
                <a:gd name="T6" fmla="*/ 305 w 141"/>
                <a:gd name="T7" fmla="*/ 533 h 177"/>
                <a:gd name="T8" fmla="*/ 150 w 141"/>
                <a:gd name="T9" fmla="*/ 648 h 177"/>
                <a:gd name="T10" fmla="*/ 275 w 141"/>
                <a:gd name="T11" fmla="*/ 989 h 177"/>
                <a:gd name="T12" fmla="*/ 449 w 141"/>
                <a:gd name="T13" fmla="*/ 1259 h 177"/>
                <a:gd name="T14" fmla="*/ 275 w 141"/>
                <a:gd name="T15" fmla="*/ 1075 h 177"/>
                <a:gd name="T16" fmla="*/ 155 w 141"/>
                <a:gd name="T17" fmla="*/ 989 h 177"/>
                <a:gd name="T18" fmla="*/ 117 w 141"/>
                <a:gd name="T19" fmla="*/ 883 h 177"/>
                <a:gd name="T20" fmla="*/ 42 w 141"/>
                <a:gd name="T21" fmla="*/ 669 h 177"/>
                <a:gd name="T22" fmla="*/ 137 w 141"/>
                <a:gd name="T23" fmla="*/ 285 h 177"/>
                <a:gd name="T24" fmla="*/ 504 w 141"/>
                <a:gd name="T25" fmla="*/ 35 h 177"/>
                <a:gd name="T26" fmla="*/ 874 w 141"/>
                <a:gd name="T27" fmla="*/ 277 h 1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1" h="177">
                  <a:moveTo>
                    <a:pt x="141" y="42"/>
                  </a:moveTo>
                  <a:cubicBezTo>
                    <a:pt x="124" y="52"/>
                    <a:pt x="111" y="51"/>
                    <a:pt x="98" y="33"/>
                  </a:cubicBezTo>
                  <a:cubicBezTo>
                    <a:pt x="81" y="6"/>
                    <a:pt x="72" y="33"/>
                    <a:pt x="60" y="46"/>
                  </a:cubicBezTo>
                  <a:cubicBezTo>
                    <a:pt x="49" y="57"/>
                    <a:pt x="53" y="61"/>
                    <a:pt x="49" y="75"/>
                  </a:cubicBezTo>
                  <a:cubicBezTo>
                    <a:pt x="45" y="90"/>
                    <a:pt x="31" y="77"/>
                    <a:pt x="24" y="91"/>
                  </a:cubicBezTo>
                  <a:cubicBezTo>
                    <a:pt x="17" y="107"/>
                    <a:pt x="33" y="129"/>
                    <a:pt x="44" y="139"/>
                  </a:cubicBezTo>
                  <a:cubicBezTo>
                    <a:pt x="53" y="148"/>
                    <a:pt x="70" y="164"/>
                    <a:pt x="72" y="177"/>
                  </a:cubicBezTo>
                  <a:cubicBezTo>
                    <a:pt x="68" y="167"/>
                    <a:pt x="54" y="156"/>
                    <a:pt x="44" y="151"/>
                  </a:cubicBezTo>
                  <a:cubicBezTo>
                    <a:pt x="38" y="147"/>
                    <a:pt x="30" y="144"/>
                    <a:pt x="25" y="139"/>
                  </a:cubicBezTo>
                  <a:cubicBezTo>
                    <a:pt x="22" y="135"/>
                    <a:pt x="21" y="129"/>
                    <a:pt x="19" y="124"/>
                  </a:cubicBezTo>
                  <a:cubicBezTo>
                    <a:pt x="15" y="114"/>
                    <a:pt x="10" y="104"/>
                    <a:pt x="7" y="94"/>
                  </a:cubicBezTo>
                  <a:cubicBezTo>
                    <a:pt x="0" y="70"/>
                    <a:pt x="7" y="57"/>
                    <a:pt x="22" y="40"/>
                  </a:cubicBezTo>
                  <a:cubicBezTo>
                    <a:pt x="35" y="25"/>
                    <a:pt x="62" y="8"/>
                    <a:pt x="81" y="5"/>
                  </a:cubicBezTo>
                  <a:cubicBezTo>
                    <a:pt x="108" y="0"/>
                    <a:pt x="119" y="33"/>
                    <a:pt x="140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0" name="Freeform 130"/>
            <p:cNvSpPr>
              <a:spLocks/>
            </p:cNvSpPr>
            <p:nvPr/>
          </p:nvSpPr>
          <p:spPr bwMode="auto">
            <a:xfrm>
              <a:off x="2883" y="2774"/>
              <a:ext cx="232" cy="374"/>
            </a:xfrm>
            <a:custGeom>
              <a:avLst/>
              <a:gdLst>
                <a:gd name="T0" fmla="*/ 0 w 93"/>
                <a:gd name="T1" fmla="*/ 935 h 140"/>
                <a:gd name="T2" fmla="*/ 317 w 93"/>
                <a:gd name="T3" fmla="*/ 863 h 140"/>
                <a:gd name="T4" fmla="*/ 511 w 93"/>
                <a:gd name="T5" fmla="*/ 671 h 140"/>
                <a:gd name="T6" fmla="*/ 566 w 93"/>
                <a:gd name="T7" fmla="*/ 337 h 140"/>
                <a:gd name="T8" fmla="*/ 392 w 93"/>
                <a:gd name="T9" fmla="*/ 8 h 140"/>
                <a:gd name="T10" fmla="*/ 474 w 93"/>
                <a:gd name="T11" fmla="*/ 171 h 140"/>
                <a:gd name="T12" fmla="*/ 362 w 93"/>
                <a:gd name="T13" fmla="*/ 299 h 140"/>
                <a:gd name="T14" fmla="*/ 287 w 93"/>
                <a:gd name="T15" fmla="*/ 414 h 140"/>
                <a:gd name="T16" fmla="*/ 354 w 93"/>
                <a:gd name="T17" fmla="*/ 620 h 140"/>
                <a:gd name="T18" fmla="*/ 279 w 93"/>
                <a:gd name="T19" fmla="*/ 700 h 140"/>
                <a:gd name="T20" fmla="*/ 287 w 93"/>
                <a:gd name="T21" fmla="*/ 772 h 140"/>
                <a:gd name="T22" fmla="*/ 205 w 93"/>
                <a:gd name="T23" fmla="*/ 828 h 140"/>
                <a:gd name="T24" fmla="*/ 75 w 93"/>
                <a:gd name="T25" fmla="*/ 884 h 140"/>
                <a:gd name="T26" fmla="*/ 25 w 93"/>
                <a:gd name="T27" fmla="*/ 943 h 1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40">
                  <a:moveTo>
                    <a:pt x="0" y="131"/>
                  </a:moveTo>
                  <a:cubicBezTo>
                    <a:pt x="10" y="140"/>
                    <a:pt x="40" y="124"/>
                    <a:pt x="51" y="121"/>
                  </a:cubicBezTo>
                  <a:cubicBezTo>
                    <a:pt x="67" y="117"/>
                    <a:pt x="75" y="109"/>
                    <a:pt x="82" y="94"/>
                  </a:cubicBezTo>
                  <a:cubicBezTo>
                    <a:pt x="89" y="80"/>
                    <a:pt x="93" y="62"/>
                    <a:pt x="91" y="47"/>
                  </a:cubicBezTo>
                  <a:cubicBezTo>
                    <a:pt x="90" y="35"/>
                    <a:pt x="79" y="0"/>
                    <a:pt x="63" y="1"/>
                  </a:cubicBezTo>
                  <a:cubicBezTo>
                    <a:pt x="62" y="8"/>
                    <a:pt x="74" y="15"/>
                    <a:pt x="76" y="24"/>
                  </a:cubicBezTo>
                  <a:cubicBezTo>
                    <a:pt x="80" y="40"/>
                    <a:pt x="71" y="40"/>
                    <a:pt x="58" y="42"/>
                  </a:cubicBezTo>
                  <a:cubicBezTo>
                    <a:pt x="45" y="44"/>
                    <a:pt x="37" y="47"/>
                    <a:pt x="46" y="58"/>
                  </a:cubicBezTo>
                  <a:cubicBezTo>
                    <a:pt x="52" y="64"/>
                    <a:pt x="67" y="75"/>
                    <a:pt x="57" y="87"/>
                  </a:cubicBezTo>
                  <a:cubicBezTo>
                    <a:pt x="50" y="96"/>
                    <a:pt x="47" y="86"/>
                    <a:pt x="45" y="98"/>
                  </a:cubicBezTo>
                  <a:cubicBezTo>
                    <a:pt x="45" y="102"/>
                    <a:pt x="48" y="103"/>
                    <a:pt x="46" y="108"/>
                  </a:cubicBezTo>
                  <a:cubicBezTo>
                    <a:pt x="44" y="111"/>
                    <a:pt x="36" y="115"/>
                    <a:pt x="33" y="116"/>
                  </a:cubicBezTo>
                  <a:cubicBezTo>
                    <a:pt x="22" y="119"/>
                    <a:pt x="19" y="113"/>
                    <a:pt x="12" y="124"/>
                  </a:cubicBezTo>
                  <a:cubicBezTo>
                    <a:pt x="10" y="128"/>
                    <a:pt x="10" y="135"/>
                    <a:pt x="4" y="1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1" name="Freeform 131"/>
            <p:cNvSpPr>
              <a:spLocks/>
            </p:cNvSpPr>
            <p:nvPr/>
          </p:nvSpPr>
          <p:spPr bwMode="auto">
            <a:xfrm>
              <a:off x="2673" y="2673"/>
              <a:ext cx="137" cy="272"/>
            </a:xfrm>
            <a:custGeom>
              <a:avLst/>
              <a:gdLst>
                <a:gd name="T0" fmla="*/ 336 w 55"/>
                <a:gd name="T1" fmla="*/ 0 h 102"/>
                <a:gd name="T2" fmla="*/ 62 w 55"/>
                <a:gd name="T3" fmla="*/ 277 h 102"/>
                <a:gd name="T4" fmla="*/ 0 w 55"/>
                <a:gd name="T5" fmla="*/ 448 h 102"/>
                <a:gd name="T6" fmla="*/ 100 w 55"/>
                <a:gd name="T7" fmla="*/ 725 h 102"/>
                <a:gd name="T8" fmla="*/ 67 w 55"/>
                <a:gd name="T9" fmla="*/ 397 h 102"/>
                <a:gd name="T10" fmla="*/ 162 w 55"/>
                <a:gd name="T11" fmla="*/ 355 h 102"/>
                <a:gd name="T12" fmla="*/ 187 w 55"/>
                <a:gd name="T13" fmla="*/ 243 h 102"/>
                <a:gd name="T14" fmla="*/ 279 w 55"/>
                <a:gd name="T15" fmla="*/ 136 h 102"/>
                <a:gd name="T16" fmla="*/ 341 w 55"/>
                <a:gd name="T17" fmla="*/ 0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" h="102">
                  <a:moveTo>
                    <a:pt x="54" y="0"/>
                  </a:moveTo>
                  <a:cubicBezTo>
                    <a:pt x="37" y="13"/>
                    <a:pt x="22" y="20"/>
                    <a:pt x="10" y="39"/>
                  </a:cubicBezTo>
                  <a:cubicBezTo>
                    <a:pt x="5" y="46"/>
                    <a:pt x="0" y="54"/>
                    <a:pt x="0" y="63"/>
                  </a:cubicBezTo>
                  <a:cubicBezTo>
                    <a:pt x="1" y="76"/>
                    <a:pt x="13" y="89"/>
                    <a:pt x="16" y="102"/>
                  </a:cubicBezTo>
                  <a:cubicBezTo>
                    <a:pt x="10" y="93"/>
                    <a:pt x="3" y="66"/>
                    <a:pt x="11" y="56"/>
                  </a:cubicBezTo>
                  <a:cubicBezTo>
                    <a:pt x="16" y="51"/>
                    <a:pt x="21" y="54"/>
                    <a:pt x="26" y="50"/>
                  </a:cubicBezTo>
                  <a:cubicBezTo>
                    <a:pt x="32" y="45"/>
                    <a:pt x="29" y="39"/>
                    <a:pt x="30" y="34"/>
                  </a:cubicBezTo>
                  <a:cubicBezTo>
                    <a:pt x="33" y="22"/>
                    <a:pt x="38" y="25"/>
                    <a:pt x="45" y="19"/>
                  </a:cubicBezTo>
                  <a:cubicBezTo>
                    <a:pt x="52" y="13"/>
                    <a:pt x="47" y="3"/>
                    <a:pt x="5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2" name="Freeform 132"/>
            <p:cNvSpPr>
              <a:spLocks/>
            </p:cNvSpPr>
            <p:nvPr/>
          </p:nvSpPr>
          <p:spPr bwMode="auto">
            <a:xfrm>
              <a:off x="2718" y="2668"/>
              <a:ext cx="565" cy="653"/>
            </a:xfrm>
            <a:custGeom>
              <a:avLst/>
              <a:gdLst>
                <a:gd name="T0" fmla="*/ 0 w 226"/>
                <a:gd name="T1" fmla="*/ 1740 h 245"/>
                <a:gd name="T2" fmla="*/ 650 w 226"/>
                <a:gd name="T3" fmla="*/ 1676 h 245"/>
                <a:gd name="T4" fmla="*/ 850 w 226"/>
                <a:gd name="T5" fmla="*/ 1549 h 245"/>
                <a:gd name="T6" fmla="*/ 988 w 226"/>
                <a:gd name="T7" fmla="*/ 1429 h 245"/>
                <a:gd name="T8" fmla="*/ 1150 w 226"/>
                <a:gd name="T9" fmla="*/ 1365 h 245"/>
                <a:gd name="T10" fmla="*/ 1258 w 226"/>
                <a:gd name="T11" fmla="*/ 776 h 245"/>
                <a:gd name="T12" fmla="*/ 1363 w 226"/>
                <a:gd name="T13" fmla="*/ 440 h 245"/>
                <a:gd name="T14" fmla="*/ 1250 w 226"/>
                <a:gd name="T15" fmla="*/ 0 h 245"/>
                <a:gd name="T16" fmla="*/ 1170 w 226"/>
                <a:gd name="T17" fmla="*/ 341 h 245"/>
                <a:gd name="T18" fmla="*/ 1138 w 226"/>
                <a:gd name="T19" fmla="*/ 618 h 245"/>
                <a:gd name="T20" fmla="*/ 1070 w 226"/>
                <a:gd name="T21" fmla="*/ 909 h 245"/>
                <a:gd name="T22" fmla="*/ 1063 w 226"/>
                <a:gd name="T23" fmla="*/ 1221 h 245"/>
                <a:gd name="T24" fmla="*/ 783 w 226"/>
                <a:gd name="T25" fmla="*/ 1391 h 245"/>
                <a:gd name="T26" fmla="*/ 613 w 226"/>
                <a:gd name="T27" fmla="*/ 1613 h 245"/>
                <a:gd name="T28" fmla="*/ 400 w 226"/>
                <a:gd name="T29" fmla="*/ 1613 h 245"/>
                <a:gd name="T30" fmla="*/ 213 w 226"/>
                <a:gd name="T31" fmla="*/ 1676 h 2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6" h="245">
                  <a:moveTo>
                    <a:pt x="0" y="245"/>
                  </a:moveTo>
                  <a:cubicBezTo>
                    <a:pt x="31" y="237"/>
                    <a:pt x="72" y="239"/>
                    <a:pt x="104" y="236"/>
                  </a:cubicBezTo>
                  <a:cubicBezTo>
                    <a:pt x="120" y="235"/>
                    <a:pt x="121" y="227"/>
                    <a:pt x="136" y="218"/>
                  </a:cubicBezTo>
                  <a:cubicBezTo>
                    <a:pt x="143" y="213"/>
                    <a:pt x="150" y="205"/>
                    <a:pt x="158" y="201"/>
                  </a:cubicBezTo>
                  <a:cubicBezTo>
                    <a:pt x="166" y="197"/>
                    <a:pt x="176" y="197"/>
                    <a:pt x="184" y="192"/>
                  </a:cubicBezTo>
                  <a:cubicBezTo>
                    <a:pt x="217" y="174"/>
                    <a:pt x="205" y="140"/>
                    <a:pt x="201" y="109"/>
                  </a:cubicBezTo>
                  <a:cubicBezTo>
                    <a:pt x="197" y="85"/>
                    <a:pt x="212" y="82"/>
                    <a:pt x="218" y="62"/>
                  </a:cubicBezTo>
                  <a:cubicBezTo>
                    <a:pt x="226" y="39"/>
                    <a:pt x="220" y="13"/>
                    <a:pt x="200" y="0"/>
                  </a:cubicBezTo>
                  <a:cubicBezTo>
                    <a:pt x="213" y="19"/>
                    <a:pt x="202" y="35"/>
                    <a:pt x="187" y="48"/>
                  </a:cubicBezTo>
                  <a:cubicBezTo>
                    <a:pt x="170" y="63"/>
                    <a:pt x="178" y="65"/>
                    <a:pt x="182" y="87"/>
                  </a:cubicBezTo>
                  <a:cubicBezTo>
                    <a:pt x="185" y="105"/>
                    <a:pt x="170" y="112"/>
                    <a:pt x="171" y="128"/>
                  </a:cubicBezTo>
                  <a:cubicBezTo>
                    <a:pt x="171" y="147"/>
                    <a:pt x="184" y="154"/>
                    <a:pt x="170" y="172"/>
                  </a:cubicBezTo>
                  <a:cubicBezTo>
                    <a:pt x="158" y="188"/>
                    <a:pt x="140" y="187"/>
                    <a:pt x="125" y="196"/>
                  </a:cubicBezTo>
                  <a:cubicBezTo>
                    <a:pt x="112" y="203"/>
                    <a:pt x="110" y="222"/>
                    <a:pt x="98" y="227"/>
                  </a:cubicBezTo>
                  <a:cubicBezTo>
                    <a:pt x="88" y="232"/>
                    <a:pt x="74" y="225"/>
                    <a:pt x="64" y="227"/>
                  </a:cubicBezTo>
                  <a:cubicBezTo>
                    <a:pt x="53" y="228"/>
                    <a:pt x="46" y="238"/>
                    <a:pt x="34" y="2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3" name="Freeform 133"/>
            <p:cNvSpPr>
              <a:spLocks/>
            </p:cNvSpPr>
            <p:nvPr/>
          </p:nvSpPr>
          <p:spPr bwMode="auto">
            <a:xfrm>
              <a:off x="2938" y="2985"/>
              <a:ext cx="305" cy="312"/>
            </a:xfrm>
            <a:custGeom>
              <a:avLst/>
              <a:gdLst>
                <a:gd name="T0" fmla="*/ 0 w 122"/>
                <a:gd name="T1" fmla="*/ 803 h 117"/>
                <a:gd name="T2" fmla="*/ 245 w 122"/>
                <a:gd name="T3" fmla="*/ 755 h 117"/>
                <a:gd name="T4" fmla="*/ 550 w 122"/>
                <a:gd name="T5" fmla="*/ 541 h 117"/>
                <a:gd name="T6" fmla="*/ 700 w 122"/>
                <a:gd name="T7" fmla="*/ 0 h 117"/>
                <a:gd name="T8" fmla="*/ 700 w 122"/>
                <a:gd name="T9" fmla="*/ 291 h 117"/>
                <a:gd name="T10" fmla="*/ 508 w 122"/>
                <a:gd name="T11" fmla="*/ 435 h 117"/>
                <a:gd name="T12" fmla="*/ 308 w 122"/>
                <a:gd name="T13" fmla="*/ 576 h 117"/>
                <a:gd name="T14" fmla="*/ 138 w 122"/>
                <a:gd name="T15" fmla="*/ 803 h 1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2" h="117">
                  <a:moveTo>
                    <a:pt x="0" y="113"/>
                  </a:moveTo>
                  <a:cubicBezTo>
                    <a:pt x="12" y="116"/>
                    <a:pt x="25" y="117"/>
                    <a:pt x="39" y="106"/>
                  </a:cubicBezTo>
                  <a:cubicBezTo>
                    <a:pt x="53" y="95"/>
                    <a:pt x="72" y="83"/>
                    <a:pt x="88" y="76"/>
                  </a:cubicBezTo>
                  <a:cubicBezTo>
                    <a:pt x="122" y="60"/>
                    <a:pt x="116" y="32"/>
                    <a:pt x="112" y="0"/>
                  </a:cubicBezTo>
                  <a:cubicBezTo>
                    <a:pt x="116" y="13"/>
                    <a:pt x="121" y="29"/>
                    <a:pt x="112" y="41"/>
                  </a:cubicBezTo>
                  <a:cubicBezTo>
                    <a:pt x="105" y="50"/>
                    <a:pt x="90" y="55"/>
                    <a:pt x="81" y="61"/>
                  </a:cubicBezTo>
                  <a:cubicBezTo>
                    <a:pt x="70" y="68"/>
                    <a:pt x="58" y="73"/>
                    <a:pt x="49" y="81"/>
                  </a:cubicBezTo>
                  <a:cubicBezTo>
                    <a:pt x="38" y="90"/>
                    <a:pt x="34" y="106"/>
                    <a:pt x="22" y="1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4" name="Freeform 13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5" name="Freeform 135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6" name="Oval 175"/>
            <p:cNvSpPr>
              <a:spLocks noChangeArrowheads="1"/>
            </p:cNvSpPr>
            <p:nvPr/>
          </p:nvSpPr>
          <p:spPr bwMode="auto">
            <a:xfrm>
              <a:off x="2665" y="2694"/>
              <a:ext cx="65" cy="7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177" name="Oval 176"/>
            <p:cNvSpPr>
              <a:spLocks noChangeArrowheads="1"/>
            </p:cNvSpPr>
            <p:nvPr/>
          </p:nvSpPr>
          <p:spPr bwMode="auto">
            <a:xfrm>
              <a:off x="2728" y="2660"/>
              <a:ext cx="40" cy="4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178" name="Oval 177"/>
            <p:cNvSpPr>
              <a:spLocks noChangeArrowheads="1"/>
            </p:cNvSpPr>
            <p:nvPr/>
          </p:nvSpPr>
          <p:spPr bwMode="auto">
            <a:xfrm>
              <a:off x="2653" y="2777"/>
              <a:ext cx="32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</p:grpSp>
      <p:grpSp>
        <p:nvGrpSpPr>
          <p:cNvPr id="179" name="Group 178"/>
          <p:cNvGrpSpPr>
            <a:grpSpLocks/>
          </p:cNvGrpSpPr>
          <p:nvPr/>
        </p:nvGrpSpPr>
        <p:grpSpPr bwMode="auto">
          <a:xfrm>
            <a:off x="1116408" y="1241323"/>
            <a:ext cx="45719" cy="48159"/>
            <a:chOff x="2435" y="2401"/>
            <a:chExt cx="883" cy="949"/>
          </a:xfrm>
          <a:solidFill>
            <a:schemeClr val="bg2">
              <a:lumMod val="50000"/>
            </a:schemeClr>
          </a:solidFill>
        </p:grpSpPr>
        <p:sp>
          <p:nvSpPr>
            <p:cNvPr id="180" name="Freeform 12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81" name="Freeform 125"/>
            <p:cNvSpPr>
              <a:spLocks/>
            </p:cNvSpPr>
            <p:nvPr/>
          </p:nvSpPr>
          <p:spPr bwMode="auto">
            <a:xfrm>
              <a:off x="2683" y="2657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82" name="Freeform 126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83" name="Freeform 127"/>
            <p:cNvSpPr>
              <a:spLocks/>
            </p:cNvSpPr>
            <p:nvPr/>
          </p:nvSpPr>
          <p:spPr bwMode="auto">
            <a:xfrm>
              <a:off x="2455" y="2428"/>
              <a:ext cx="720" cy="834"/>
            </a:xfrm>
            <a:custGeom>
              <a:avLst/>
              <a:gdLst>
                <a:gd name="T0" fmla="*/ 1550 w 288"/>
                <a:gd name="T1" fmla="*/ 120 h 313"/>
                <a:gd name="T2" fmla="*/ 963 w 288"/>
                <a:gd name="T3" fmla="*/ 43 h 313"/>
                <a:gd name="T4" fmla="*/ 575 w 288"/>
                <a:gd name="T5" fmla="*/ 213 h 313"/>
                <a:gd name="T6" fmla="*/ 400 w 288"/>
                <a:gd name="T7" fmla="*/ 440 h 313"/>
                <a:gd name="T8" fmla="*/ 213 w 288"/>
                <a:gd name="T9" fmla="*/ 624 h 313"/>
                <a:gd name="T10" fmla="*/ 145 w 288"/>
                <a:gd name="T11" fmla="*/ 895 h 313"/>
                <a:gd name="T12" fmla="*/ 33 w 288"/>
                <a:gd name="T13" fmla="*/ 1327 h 313"/>
                <a:gd name="T14" fmla="*/ 120 w 288"/>
                <a:gd name="T15" fmla="*/ 1719 h 313"/>
                <a:gd name="T16" fmla="*/ 313 w 288"/>
                <a:gd name="T17" fmla="*/ 1953 h 313"/>
                <a:gd name="T18" fmla="*/ 413 w 288"/>
                <a:gd name="T19" fmla="*/ 2222 h 313"/>
                <a:gd name="T20" fmla="*/ 245 w 288"/>
                <a:gd name="T21" fmla="*/ 1783 h 313"/>
                <a:gd name="T22" fmla="*/ 158 w 288"/>
                <a:gd name="T23" fmla="*/ 1535 h 313"/>
                <a:gd name="T24" fmla="*/ 258 w 288"/>
                <a:gd name="T25" fmla="*/ 1391 h 313"/>
                <a:gd name="T26" fmla="*/ 245 w 288"/>
                <a:gd name="T27" fmla="*/ 1271 h 313"/>
                <a:gd name="T28" fmla="*/ 225 w 288"/>
                <a:gd name="T29" fmla="*/ 1100 h 313"/>
                <a:gd name="T30" fmla="*/ 320 w 288"/>
                <a:gd name="T31" fmla="*/ 930 h 313"/>
                <a:gd name="T32" fmla="*/ 463 w 288"/>
                <a:gd name="T33" fmla="*/ 831 h 313"/>
                <a:gd name="T34" fmla="*/ 520 w 288"/>
                <a:gd name="T35" fmla="*/ 610 h 313"/>
                <a:gd name="T36" fmla="*/ 738 w 288"/>
                <a:gd name="T37" fmla="*/ 434 h 313"/>
                <a:gd name="T38" fmla="*/ 1100 w 288"/>
                <a:gd name="T39" fmla="*/ 362 h 313"/>
                <a:gd name="T40" fmla="*/ 1450 w 288"/>
                <a:gd name="T41" fmla="*/ 221 h 313"/>
                <a:gd name="T42" fmla="*/ 1588 w 288"/>
                <a:gd name="T43" fmla="*/ 333 h 313"/>
                <a:gd name="T44" fmla="*/ 1700 w 288"/>
                <a:gd name="T45" fmla="*/ 354 h 313"/>
                <a:gd name="T46" fmla="*/ 1795 w 288"/>
                <a:gd name="T47" fmla="*/ 477 h 313"/>
                <a:gd name="T48" fmla="*/ 1675 w 288"/>
                <a:gd name="T49" fmla="*/ 234 h 313"/>
                <a:gd name="T50" fmla="*/ 1558 w 288"/>
                <a:gd name="T51" fmla="*/ 120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88" h="313">
                  <a:moveTo>
                    <a:pt x="248" y="17"/>
                  </a:moveTo>
                  <a:cubicBezTo>
                    <a:pt x="216" y="17"/>
                    <a:pt x="180" y="12"/>
                    <a:pt x="154" y="6"/>
                  </a:cubicBezTo>
                  <a:cubicBezTo>
                    <a:pt x="126" y="0"/>
                    <a:pt x="110" y="8"/>
                    <a:pt x="92" y="30"/>
                  </a:cubicBezTo>
                  <a:cubicBezTo>
                    <a:pt x="83" y="41"/>
                    <a:pt x="75" y="53"/>
                    <a:pt x="64" y="62"/>
                  </a:cubicBezTo>
                  <a:cubicBezTo>
                    <a:pt x="55" y="71"/>
                    <a:pt x="43" y="78"/>
                    <a:pt x="34" y="88"/>
                  </a:cubicBezTo>
                  <a:cubicBezTo>
                    <a:pt x="24" y="98"/>
                    <a:pt x="26" y="113"/>
                    <a:pt x="23" y="126"/>
                  </a:cubicBezTo>
                  <a:cubicBezTo>
                    <a:pt x="18" y="147"/>
                    <a:pt x="11" y="166"/>
                    <a:pt x="5" y="187"/>
                  </a:cubicBezTo>
                  <a:cubicBezTo>
                    <a:pt x="0" y="207"/>
                    <a:pt x="4" y="228"/>
                    <a:pt x="19" y="242"/>
                  </a:cubicBezTo>
                  <a:cubicBezTo>
                    <a:pt x="30" y="251"/>
                    <a:pt x="42" y="263"/>
                    <a:pt x="50" y="275"/>
                  </a:cubicBezTo>
                  <a:cubicBezTo>
                    <a:pt x="58" y="286"/>
                    <a:pt x="59" y="301"/>
                    <a:pt x="66" y="313"/>
                  </a:cubicBezTo>
                  <a:cubicBezTo>
                    <a:pt x="69" y="284"/>
                    <a:pt x="56" y="271"/>
                    <a:pt x="39" y="251"/>
                  </a:cubicBezTo>
                  <a:cubicBezTo>
                    <a:pt x="31" y="242"/>
                    <a:pt x="20" y="230"/>
                    <a:pt x="25" y="216"/>
                  </a:cubicBezTo>
                  <a:cubicBezTo>
                    <a:pt x="29" y="204"/>
                    <a:pt x="37" y="208"/>
                    <a:pt x="41" y="196"/>
                  </a:cubicBezTo>
                  <a:cubicBezTo>
                    <a:pt x="43" y="190"/>
                    <a:pt x="41" y="186"/>
                    <a:pt x="39" y="179"/>
                  </a:cubicBezTo>
                  <a:cubicBezTo>
                    <a:pt x="37" y="171"/>
                    <a:pt x="35" y="164"/>
                    <a:pt x="36" y="155"/>
                  </a:cubicBezTo>
                  <a:cubicBezTo>
                    <a:pt x="38" y="146"/>
                    <a:pt x="43" y="135"/>
                    <a:pt x="51" y="131"/>
                  </a:cubicBezTo>
                  <a:cubicBezTo>
                    <a:pt x="61" y="127"/>
                    <a:pt x="68" y="130"/>
                    <a:pt x="74" y="117"/>
                  </a:cubicBezTo>
                  <a:cubicBezTo>
                    <a:pt x="79" y="108"/>
                    <a:pt x="79" y="96"/>
                    <a:pt x="83" y="86"/>
                  </a:cubicBezTo>
                  <a:cubicBezTo>
                    <a:pt x="88" y="74"/>
                    <a:pt x="111" y="73"/>
                    <a:pt x="118" y="61"/>
                  </a:cubicBezTo>
                  <a:cubicBezTo>
                    <a:pt x="126" y="47"/>
                    <a:pt x="152" y="55"/>
                    <a:pt x="176" y="51"/>
                  </a:cubicBezTo>
                  <a:cubicBezTo>
                    <a:pt x="194" y="48"/>
                    <a:pt x="211" y="22"/>
                    <a:pt x="232" y="31"/>
                  </a:cubicBezTo>
                  <a:cubicBezTo>
                    <a:pt x="241" y="34"/>
                    <a:pt x="245" y="45"/>
                    <a:pt x="254" y="47"/>
                  </a:cubicBezTo>
                  <a:cubicBezTo>
                    <a:pt x="260" y="49"/>
                    <a:pt x="264" y="45"/>
                    <a:pt x="272" y="50"/>
                  </a:cubicBezTo>
                  <a:cubicBezTo>
                    <a:pt x="278" y="55"/>
                    <a:pt x="282" y="61"/>
                    <a:pt x="287" y="67"/>
                  </a:cubicBezTo>
                  <a:cubicBezTo>
                    <a:pt x="288" y="50"/>
                    <a:pt x="277" y="45"/>
                    <a:pt x="268" y="33"/>
                  </a:cubicBezTo>
                  <a:cubicBezTo>
                    <a:pt x="262" y="26"/>
                    <a:pt x="258" y="21"/>
                    <a:pt x="249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84" name="Freeform 128"/>
            <p:cNvSpPr>
              <a:spLocks/>
            </p:cNvSpPr>
            <p:nvPr/>
          </p:nvSpPr>
          <p:spPr bwMode="auto">
            <a:xfrm>
              <a:off x="2450" y="2425"/>
              <a:ext cx="468" cy="595"/>
            </a:xfrm>
            <a:custGeom>
              <a:avLst/>
              <a:gdLst>
                <a:gd name="T0" fmla="*/ 1171 w 187"/>
                <a:gd name="T1" fmla="*/ 85 h 223"/>
                <a:gd name="T2" fmla="*/ 783 w 187"/>
                <a:gd name="T3" fmla="*/ 43 h 223"/>
                <a:gd name="T4" fmla="*/ 488 w 187"/>
                <a:gd name="T5" fmla="*/ 363 h 223"/>
                <a:gd name="T6" fmla="*/ 338 w 187"/>
                <a:gd name="T7" fmla="*/ 520 h 223"/>
                <a:gd name="T8" fmla="*/ 208 w 187"/>
                <a:gd name="T9" fmla="*/ 662 h 223"/>
                <a:gd name="T10" fmla="*/ 163 w 187"/>
                <a:gd name="T11" fmla="*/ 862 h 223"/>
                <a:gd name="T12" fmla="*/ 88 w 187"/>
                <a:gd name="T13" fmla="*/ 1139 h 223"/>
                <a:gd name="T14" fmla="*/ 45 w 187"/>
                <a:gd name="T15" fmla="*/ 1588 h 223"/>
                <a:gd name="T16" fmla="*/ 113 w 187"/>
                <a:gd name="T17" fmla="*/ 1203 h 223"/>
                <a:gd name="T18" fmla="*/ 258 w 187"/>
                <a:gd name="T19" fmla="*/ 934 h 223"/>
                <a:gd name="T20" fmla="*/ 345 w 187"/>
                <a:gd name="T21" fmla="*/ 662 h 223"/>
                <a:gd name="T22" fmla="*/ 596 w 187"/>
                <a:gd name="T23" fmla="*/ 440 h 223"/>
                <a:gd name="T24" fmla="*/ 858 w 187"/>
                <a:gd name="T25" fmla="*/ 149 h 223"/>
                <a:gd name="T26" fmla="*/ 1171 w 187"/>
                <a:gd name="T27" fmla="*/ 93 h 2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7" h="223">
                  <a:moveTo>
                    <a:pt x="187" y="12"/>
                  </a:moveTo>
                  <a:cubicBezTo>
                    <a:pt x="166" y="15"/>
                    <a:pt x="147" y="0"/>
                    <a:pt x="125" y="6"/>
                  </a:cubicBezTo>
                  <a:cubicBezTo>
                    <a:pt x="104" y="12"/>
                    <a:pt x="93" y="36"/>
                    <a:pt x="78" y="51"/>
                  </a:cubicBezTo>
                  <a:cubicBezTo>
                    <a:pt x="70" y="58"/>
                    <a:pt x="62" y="66"/>
                    <a:pt x="54" y="73"/>
                  </a:cubicBezTo>
                  <a:cubicBezTo>
                    <a:pt x="47" y="79"/>
                    <a:pt x="38" y="85"/>
                    <a:pt x="33" y="93"/>
                  </a:cubicBezTo>
                  <a:cubicBezTo>
                    <a:pt x="28" y="101"/>
                    <a:pt x="27" y="112"/>
                    <a:pt x="26" y="121"/>
                  </a:cubicBezTo>
                  <a:cubicBezTo>
                    <a:pt x="25" y="134"/>
                    <a:pt x="19" y="148"/>
                    <a:pt x="14" y="160"/>
                  </a:cubicBezTo>
                  <a:cubicBezTo>
                    <a:pt x="8" y="174"/>
                    <a:pt x="0" y="208"/>
                    <a:pt x="7" y="223"/>
                  </a:cubicBezTo>
                  <a:cubicBezTo>
                    <a:pt x="2" y="202"/>
                    <a:pt x="10" y="185"/>
                    <a:pt x="18" y="169"/>
                  </a:cubicBezTo>
                  <a:cubicBezTo>
                    <a:pt x="25" y="156"/>
                    <a:pt x="36" y="144"/>
                    <a:pt x="41" y="131"/>
                  </a:cubicBezTo>
                  <a:cubicBezTo>
                    <a:pt x="47" y="117"/>
                    <a:pt x="44" y="105"/>
                    <a:pt x="55" y="93"/>
                  </a:cubicBezTo>
                  <a:cubicBezTo>
                    <a:pt x="66" y="82"/>
                    <a:pt x="86" y="75"/>
                    <a:pt x="95" y="62"/>
                  </a:cubicBezTo>
                  <a:cubicBezTo>
                    <a:pt x="109" y="42"/>
                    <a:pt x="110" y="24"/>
                    <a:pt x="137" y="21"/>
                  </a:cubicBezTo>
                  <a:cubicBezTo>
                    <a:pt x="150" y="20"/>
                    <a:pt x="177" y="23"/>
                    <a:pt x="187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85" name="Freeform 129"/>
            <p:cNvSpPr>
              <a:spLocks/>
            </p:cNvSpPr>
            <p:nvPr/>
          </p:nvSpPr>
          <p:spPr bwMode="auto">
            <a:xfrm>
              <a:off x="2673" y="2630"/>
              <a:ext cx="352" cy="472"/>
            </a:xfrm>
            <a:custGeom>
              <a:avLst/>
              <a:gdLst>
                <a:gd name="T0" fmla="*/ 879 w 141"/>
                <a:gd name="T1" fmla="*/ 299 h 177"/>
                <a:gd name="T2" fmla="*/ 612 w 141"/>
                <a:gd name="T3" fmla="*/ 235 h 177"/>
                <a:gd name="T4" fmla="*/ 374 w 141"/>
                <a:gd name="T5" fmla="*/ 328 h 177"/>
                <a:gd name="T6" fmla="*/ 305 w 141"/>
                <a:gd name="T7" fmla="*/ 533 h 177"/>
                <a:gd name="T8" fmla="*/ 150 w 141"/>
                <a:gd name="T9" fmla="*/ 648 h 177"/>
                <a:gd name="T10" fmla="*/ 275 w 141"/>
                <a:gd name="T11" fmla="*/ 989 h 177"/>
                <a:gd name="T12" fmla="*/ 449 w 141"/>
                <a:gd name="T13" fmla="*/ 1259 h 177"/>
                <a:gd name="T14" fmla="*/ 275 w 141"/>
                <a:gd name="T15" fmla="*/ 1075 h 177"/>
                <a:gd name="T16" fmla="*/ 155 w 141"/>
                <a:gd name="T17" fmla="*/ 989 h 177"/>
                <a:gd name="T18" fmla="*/ 117 w 141"/>
                <a:gd name="T19" fmla="*/ 883 h 177"/>
                <a:gd name="T20" fmla="*/ 42 w 141"/>
                <a:gd name="T21" fmla="*/ 669 h 177"/>
                <a:gd name="T22" fmla="*/ 137 w 141"/>
                <a:gd name="T23" fmla="*/ 285 h 177"/>
                <a:gd name="T24" fmla="*/ 504 w 141"/>
                <a:gd name="T25" fmla="*/ 35 h 177"/>
                <a:gd name="T26" fmla="*/ 874 w 141"/>
                <a:gd name="T27" fmla="*/ 277 h 1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1" h="177">
                  <a:moveTo>
                    <a:pt x="141" y="42"/>
                  </a:moveTo>
                  <a:cubicBezTo>
                    <a:pt x="124" y="52"/>
                    <a:pt x="111" y="51"/>
                    <a:pt x="98" y="33"/>
                  </a:cubicBezTo>
                  <a:cubicBezTo>
                    <a:pt x="81" y="6"/>
                    <a:pt x="72" y="33"/>
                    <a:pt x="60" y="46"/>
                  </a:cubicBezTo>
                  <a:cubicBezTo>
                    <a:pt x="49" y="57"/>
                    <a:pt x="53" y="61"/>
                    <a:pt x="49" y="75"/>
                  </a:cubicBezTo>
                  <a:cubicBezTo>
                    <a:pt x="45" y="90"/>
                    <a:pt x="31" y="77"/>
                    <a:pt x="24" y="91"/>
                  </a:cubicBezTo>
                  <a:cubicBezTo>
                    <a:pt x="17" y="107"/>
                    <a:pt x="33" y="129"/>
                    <a:pt x="44" y="139"/>
                  </a:cubicBezTo>
                  <a:cubicBezTo>
                    <a:pt x="53" y="148"/>
                    <a:pt x="70" y="164"/>
                    <a:pt x="72" y="177"/>
                  </a:cubicBezTo>
                  <a:cubicBezTo>
                    <a:pt x="68" y="167"/>
                    <a:pt x="54" y="156"/>
                    <a:pt x="44" y="151"/>
                  </a:cubicBezTo>
                  <a:cubicBezTo>
                    <a:pt x="38" y="147"/>
                    <a:pt x="30" y="144"/>
                    <a:pt x="25" y="139"/>
                  </a:cubicBezTo>
                  <a:cubicBezTo>
                    <a:pt x="22" y="135"/>
                    <a:pt x="21" y="129"/>
                    <a:pt x="19" y="124"/>
                  </a:cubicBezTo>
                  <a:cubicBezTo>
                    <a:pt x="15" y="114"/>
                    <a:pt x="10" y="104"/>
                    <a:pt x="7" y="94"/>
                  </a:cubicBezTo>
                  <a:cubicBezTo>
                    <a:pt x="0" y="70"/>
                    <a:pt x="7" y="57"/>
                    <a:pt x="22" y="40"/>
                  </a:cubicBezTo>
                  <a:cubicBezTo>
                    <a:pt x="35" y="25"/>
                    <a:pt x="62" y="8"/>
                    <a:pt x="81" y="5"/>
                  </a:cubicBezTo>
                  <a:cubicBezTo>
                    <a:pt x="108" y="0"/>
                    <a:pt x="119" y="33"/>
                    <a:pt x="140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86" name="Freeform 130"/>
            <p:cNvSpPr>
              <a:spLocks/>
            </p:cNvSpPr>
            <p:nvPr/>
          </p:nvSpPr>
          <p:spPr bwMode="auto">
            <a:xfrm>
              <a:off x="2883" y="2774"/>
              <a:ext cx="232" cy="374"/>
            </a:xfrm>
            <a:custGeom>
              <a:avLst/>
              <a:gdLst>
                <a:gd name="T0" fmla="*/ 0 w 93"/>
                <a:gd name="T1" fmla="*/ 935 h 140"/>
                <a:gd name="T2" fmla="*/ 317 w 93"/>
                <a:gd name="T3" fmla="*/ 863 h 140"/>
                <a:gd name="T4" fmla="*/ 511 w 93"/>
                <a:gd name="T5" fmla="*/ 671 h 140"/>
                <a:gd name="T6" fmla="*/ 566 w 93"/>
                <a:gd name="T7" fmla="*/ 337 h 140"/>
                <a:gd name="T8" fmla="*/ 392 w 93"/>
                <a:gd name="T9" fmla="*/ 8 h 140"/>
                <a:gd name="T10" fmla="*/ 474 w 93"/>
                <a:gd name="T11" fmla="*/ 171 h 140"/>
                <a:gd name="T12" fmla="*/ 362 w 93"/>
                <a:gd name="T13" fmla="*/ 299 h 140"/>
                <a:gd name="T14" fmla="*/ 287 w 93"/>
                <a:gd name="T15" fmla="*/ 414 h 140"/>
                <a:gd name="T16" fmla="*/ 354 w 93"/>
                <a:gd name="T17" fmla="*/ 620 h 140"/>
                <a:gd name="T18" fmla="*/ 279 w 93"/>
                <a:gd name="T19" fmla="*/ 700 h 140"/>
                <a:gd name="T20" fmla="*/ 287 w 93"/>
                <a:gd name="T21" fmla="*/ 772 h 140"/>
                <a:gd name="T22" fmla="*/ 205 w 93"/>
                <a:gd name="T23" fmla="*/ 828 h 140"/>
                <a:gd name="T24" fmla="*/ 75 w 93"/>
                <a:gd name="T25" fmla="*/ 884 h 140"/>
                <a:gd name="T26" fmla="*/ 25 w 93"/>
                <a:gd name="T27" fmla="*/ 943 h 1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40">
                  <a:moveTo>
                    <a:pt x="0" y="131"/>
                  </a:moveTo>
                  <a:cubicBezTo>
                    <a:pt x="10" y="140"/>
                    <a:pt x="40" y="124"/>
                    <a:pt x="51" y="121"/>
                  </a:cubicBezTo>
                  <a:cubicBezTo>
                    <a:pt x="67" y="117"/>
                    <a:pt x="75" y="109"/>
                    <a:pt x="82" y="94"/>
                  </a:cubicBezTo>
                  <a:cubicBezTo>
                    <a:pt x="89" y="80"/>
                    <a:pt x="93" y="62"/>
                    <a:pt x="91" y="47"/>
                  </a:cubicBezTo>
                  <a:cubicBezTo>
                    <a:pt x="90" y="35"/>
                    <a:pt x="79" y="0"/>
                    <a:pt x="63" y="1"/>
                  </a:cubicBezTo>
                  <a:cubicBezTo>
                    <a:pt x="62" y="8"/>
                    <a:pt x="74" y="15"/>
                    <a:pt x="76" y="24"/>
                  </a:cubicBezTo>
                  <a:cubicBezTo>
                    <a:pt x="80" y="40"/>
                    <a:pt x="71" y="40"/>
                    <a:pt x="58" y="42"/>
                  </a:cubicBezTo>
                  <a:cubicBezTo>
                    <a:pt x="45" y="44"/>
                    <a:pt x="37" y="47"/>
                    <a:pt x="46" y="58"/>
                  </a:cubicBezTo>
                  <a:cubicBezTo>
                    <a:pt x="52" y="64"/>
                    <a:pt x="67" y="75"/>
                    <a:pt x="57" y="87"/>
                  </a:cubicBezTo>
                  <a:cubicBezTo>
                    <a:pt x="50" y="96"/>
                    <a:pt x="47" y="86"/>
                    <a:pt x="45" y="98"/>
                  </a:cubicBezTo>
                  <a:cubicBezTo>
                    <a:pt x="45" y="102"/>
                    <a:pt x="48" y="103"/>
                    <a:pt x="46" y="108"/>
                  </a:cubicBezTo>
                  <a:cubicBezTo>
                    <a:pt x="44" y="111"/>
                    <a:pt x="36" y="115"/>
                    <a:pt x="33" y="116"/>
                  </a:cubicBezTo>
                  <a:cubicBezTo>
                    <a:pt x="22" y="119"/>
                    <a:pt x="19" y="113"/>
                    <a:pt x="12" y="124"/>
                  </a:cubicBezTo>
                  <a:cubicBezTo>
                    <a:pt x="10" y="128"/>
                    <a:pt x="10" y="135"/>
                    <a:pt x="4" y="1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87" name="Freeform 131"/>
            <p:cNvSpPr>
              <a:spLocks/>
            </p:cNvSpPr>
            <p:nvPr/>
          </p:nvSpPr>
          <p:spPr bwMode="auto">
            <a:xfrm>
              <a:off x="2673" y="2673"/>
              <a:ext cx="137" cy="272"/>
            </a:xfrm>
            <a:custGeom>
              <a:avLst/>
              <a:gdLst>
                <a:gd name="T0" fmla="*/ 336 w 55"/>
                <a:gd name="T1" fmla="*/ 0 h 102"/>
                <a:gd name="T2" fmla="*/ 62 w 55"/>
                <a:gd name="T3" fmla="*/ 277 h 102"/>
                <a:gd name="T4" fmla="*/ 0 w 55"/>
                <a:gd name="T5" fmla="*/ 448 h 102"/>
                <a:gd name="T6" fmla="*/ 100 w 55"/>
                <a:gd name="T7" fmla="*/ 725 h 102"/>
                <a:gd name="T8" fmla="*/ 67 w 55"/>
                <a:gd name="T9" fmla="*/ 397 h 102"/>
                <a:gd name="T10" fmla="*/ 162 w 55"/>
                <a:gd name="T11" fmla="*/ 355 h 102"/>
                <a:gd name="T12" fmla="*/ 187 w 55"/>
                <a:gd name="T13" fmla="*/ 243 h 102"/>
                <a:gd name="T14" fmla="*/ 279 w 55"/>
                <a:gd name="T15" fmla="*/ 136 h 102"/>
                <a:gd name="T16" fmla="*/ 341 w 55"/>
                <a:gd name="T17" fmla="*/ 0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" h="102">
                  <a:moveTo>
                    <a:pt x="54" y="0"/>
                  </a:moveTo>
                  <a:cubicBezTo>
                    <a:pt x="37" y="13"/>
                    <a:pt x="22" y="20"/>
                    <a:pt x="10" y="39"/>
                  </a:cubicBezTo>
                  <a:cubicBezTo>
                    <a:pt x="5" y="46"/>
                    <a:pt x="0" y="54"/>
                    <a:pt x="0" y="63"/>
                  </a:cubicBezTo>
                  <a:cubicBezTo>
                    <a:pt x="1" y="76"/>
                    <a:pt x="13" y="89"/>
                    <a:pt x="16" y="102"/>
                  </a:cubicBezTo>
                  <a:cubicBezTo>
                    <a:pt x="10" y="93"/>
                    <a:pt x="3" y="66"/>
                    <a:pt x="11" y="56"/>
                  </a:cubicBezTo>
                  <a:cubicBezTo>
                    <a:pt x="16" y="51"/>
                    <a:pt x="21" y="54"/>
                    <a:pt x="26" y="50"/>
                  </a:cubicBezTo>
                  <a:cubicBezTo>
                    <a:pt x="32" y="45"/>
                    <a:pt x="29" y="39"/>
                    <a:pt x="30" y="34"/>
                  </a:cubicBezTo>
                  <a:cubicBezTo>
                    <a:pt x="33" y="22"/>
                    <a:pt x="38" y="25"/>
                    <a:pt x="45" y="19"/>
                  </a:cubicBezTo>
                  <a:cubicBezTo>
                    <a:pt x="52" y="13"/>
                    <a:pt x="47" y="3"/>
                    <a:pt x="5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88" name="Freeform 132"/>
            <p:cNvSpPr>
              <a:spLocks/>
            </p:cNvSpPr>
            <p:nvPr/>
          </p:nvSpPr>
          <p:spPr bwMode="auto">
            <a:xfrm>
              <a:off x="2718" y="2668"/>
              <a:ext cx="565" cy="653"/>
            </a:xfrm>
            <a:custGeom>
              <a:avLst/>
              <a:gdLst>
                <a:gd name="T0" fmla="*/ 0 w 226"/>
                <a:gd name="T1" fmla="*/ 1740 h 245"/>
                <a:gd name="T2" fmla="*/ 650 w 226"/>
                <a:gd name="T3" fmla="*/ 1676 h 245"/>
                <a:gd name="T4" fmla="*/ 850 w 226"/>
                <a:gd name="T5" fmla="*/ 1549 h 245"/>
                <a:gd name="T6" fmla="*/ 988 w 226"/>
                <a:gd name="T7" fmla="*/ 1429 h 245"/>
                <a:gd name="T8" fmla="*/ 1150 w 226"/>
                <a:gd name="T9" fmla="*/ 1365 h 245"/>
                <a:gd name="T10" fmla="*/ 1258 w 226"/>
                <a:gd name="T11" fmla="*/ 776 h 245"/>
                <a:gd name="T12" fmla="*/ 1363 w 226"/>
                <a:gd name="T13" fmla="*/ 440 h 245"/>
                <a:gd name="T14" fmla="*/ 1250 w 226"/>
                <a:gd name="T15" fmla="*/ 0 h 245"/>
                <a:gd name="T16" fmla="*/ 1170 w 226"/>
                <a:gd name="T17" fmla="*/ 341 h 245"/>
                <a:gd name="T18" fmla="*/ 1138 w 226"/>
                <a:gd name="T19" fmla="*/ 618 h 245"/>
                <a:gd name="T20" fmla="*/ 1070 w 226"/>
                <a:gd name="T21" fmla="*/ 909 h 245"/>
                <a:gd name="T22" fmla="*/ 1063 w 226"/>
                <a:gd name="T23" fmla="*/ 1221 h 245"/>
                <a:gd name="T24" fmla="*/ 783 w 226"/>
                <a:gd name="T25" fmla="*/ 1391 h 245"/>
                <a:gd name="T26" fmla="*/ 613 w 226"/>
                <a:gd name="T27" fmla="*/ 1613 h 245"/>
                <a:gd name="T28" fmla="*/ 400 w 226"/>
                <a:gd name="T29" fmla="*/ 1613 h 245"/>
                <a:gd name="T30" fmla="*/ 213 w 226"/>
                <a:gd name="T31" fmla="*/ 1676 h 2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6" h="245">
                  <a:moveTo>
                    <a:pt x="0" y="245"/>
                  </a:moveTo>
                  <a:cubicBezTo>
                    <a:pt x="31" y="237"/>
                    <a:pt x="72" y="239"/>
                    <a:pt x="104" y="236"/>
                  </a:cubicBezTo>
                  <a:cubicBezTo>
                    <a:pt x="120" y="235"/>
                    <a:pt x="121" y="227"/>
                    <a:pt x="136" y="218"/>
                  </a:cubicBezTo>
                  <a:cubicBezTo>
                    <a:pt x="143" y="213"/>
                    <a:pt x="150" y="205"/>
                    <a:pt x="158" y="201"/>
                  </a:cubicBezTo>
                  <a:cubicBezTo>
                    <a:pt x="166" y="197"/>
                    <a:pt x="176" y="197"/>
                    <a:pt x="184" y="192"/>
                  </a:cubicBezTo>
                  <a:cubicBezTo>
                    <a:pt x="217" y="174"/>
                    <a:pt x="205" y="140"/>
                    <a:pt x="201" y="109"/>
                  </a:cubicBezTo>
                  <a:cubicBezTo>
                    <a:pt x="197" y="85"/>
                    <a:pt x="212" y="82"/>
                    <a:pt x="218" y="62"/>
                  </a:cubicBezTo>
                  <a:cubicBezTo>
                    <a:pt x="226" y="39"/>
                    <a:pt x="220" y="13"/>
                    <a:pt x="200" y="0"/>
                  </a:cubicBezTo>
                  <a:cubicBezTo>
                    <a:pt x="213" y="19"/>
                    <a:pt x="202" y="35"/>
                    <a:pt x="187" y="48"/>
                  </a:cubicBezTo>
                  <a:cubicBezTo>
                    <a:pt x="170" y="63"/>
                    <a:pt x="178" y="65"/>
                    <a:pt x="182" y="87"/>
                  </a:cubicBezTo>
                  <a:cubicBezTo>
                    <a:pt x="185" y="105"/>
                    <a:pt x="170" y="112"/>
                    <a:pt x="171" y="128"/>
                  </a:cubicBezTo>
                  <a:cubicBezTo>
                    <a:pt x="171" y="147"/>
                    <a:pt x="184" y="154"/>
                    <a:pt x="170" y="172"/>
                  </a:cubicBezTo>
                  <a:cubicBezTo>
                    <a:pt x="158" y="188"/>
                    <a:pt x="140" y="187"/>
                    <a:pt x="125" y="196"/>
                  </a:cubicBezTo>
                  <a:cubicBezTo>
                    <a:pt x="112" y="203"/>
                    <a:pt x="110" y="222"/>
                    <a:pt x="98" y="227"/>
                  </a:cubicBezTo>
                  <a:cubicBezTo>
                    <a:pt x="88" y="232"/>
                    <a:pt x="74" y="225"/>
                    <a:pt x="64" y="227"/>
                  </a:cubicBezTo>
                  <a:cubicBezTo>
                    <a:pt x="53" y="228"/>
                    <a:pt x="46" y="238"/>
                    <a:pt x="34" y="2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89" name="Freeform 133"/>
            <p:cNvSpPr>
              <a:spLocks/>
            </p:cNvSpPr>
            <p:nvPr/>
          </p:nvSpPr>
          <p:spPr bwMode="auto">
            <a:xfrm>
              <a:off x="2938" y="2985"/>
              <a:ext cx="305" cy="312"/>
            </a:xfrm>
            <a:custGeom>
              <a:avLst/>
              <a:gdLst>
                <a:gd name="T0" fmla="*/ 0 w 122"/>
                <a:gd name="T1" fmla="*/ 803 h 117"/>
                <a:gd name="T2" fmla="*/ 245 w 122"/>
                <a:gd name="T3" fmla="*/ 755 h 117"/>
                <a:gd name="T4" fmla="*/ 550 w 122"/>
                <a:gd name="T5" fmla="*/ 541 h 117"/>
                <a:gd name="T6" fmla="*/ 700 w 122"/>
                <a:gd name="T7" fmla="*/ 0 h 117"/>
                <a:gd name="T8" fmla="*/ 700 w 122"/>
                <a:gd name="T9" fmla="*/ 291 h 117"/>
                <a:gd name="T10" fmla="*/ 508 w 122"/>
                <a:gd name="T11" fmla="*/ 435 h 117"/>
                <a:gd name="T12" fmla="*/ 308 w 122"/>
                <a:gd name="T13" fmla="*/ 576 h 117"/>
                <a:gd name="T14" fmla="*/ 138 w 122"/>
                <a:gd name="T15" fmla="*/ 803 h 1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2" h="117">
                  <a:moveTo>
                    <a:pt x="0" y="113"/>
                  </a:moveTo>
                  <a:cubicBezTo>
                    <a:pt x="12" y="116"/>
                    <a:pt x="25" y="117"/>
                    <a:pt x="39" y="106"/>
                  </a:cubicBezTo>
                  <a:cubicBezTo>
                    <a:pt x="53" y="95"/>
                    <a:pt x="72" y="83"/>
                    <a:pt x="88" y="76"/>
                  </a:cubicBezTo>
                  <a:cubicBezTo>
                    <a:pt x="122" y="60"/>
                    <a:pt x="116" y="32"/>
                    <a:pt x="112" y="0"/>
                  </a:cubicBezTo>
                  <a:cubicBezTo>
                    <a:pt x="116" y="13"/>
                    <a:pt x="121" y="29"/>
                    <a:pt x="112" y="41"/>
                  </a:cubicBezTo>
                  <a:cubicBezTo>
                    <a:pt x="105" y="50"/>
                    <a:pt x="90" y="55"/>
                    <a:pt x="81" y="61"/>
                  </a:cubicBezTo>
                  <a:cubicBezTo>
                    <a:pt x="70" y="68"/>
                    <a:pt x="58" y="73"/>
                    <a:pt x="49" y="81"/>
                  </a:cubicBezTo>
                  <a:cubicBezTo>
                    <a:pt x="38" y="90"/>
                    <a:pt x="34" y="106"/>
                    <a:pt x="22" y="1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90" name="Freeform 13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91" name="Freeform 135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92" name="Oval 191"/>
            <p:cNvSpPr>
              <a:spLocks noChangeArrowheads="1"/>
            </p:cNvSpPr>
            <p:nvPr/>
          </p:nvSpPr>
          <p:spPr bwMode="auto">
            <a:xfrm>
              <a:off x="2665" y="2694"/>
              <a:ext cx="65" cy="7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193" name="Oval 192"/>
            <p:cNvSpPr>
              <a:spLocks noChangeArrowheads="1"/>
            </p:cNvSpPr>
            <p:nvPr/>
          </p:nvSpPr>
          <p:spPr bwMode="auto">
            <a:xfrm>
              <a:off x="2728" y="2660"/>
              <a:ext cx="40" cy="4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194" name="Oval 193"/>
            <p:cNvSpPr>
              <a:spLocks noChangeArrowheads="1"/>
            </p:cNvSpPr>
            <p:nvPr/>
          </p:nvSpPr>
          <p:spPr bwMode="auto">
            <a:xfrm>
              <a:off x="2653" y="2777"/>
              <a:ext cx="32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</p:grpSp>
      <p:grpSp>
        <p:nvGrpSpPr>
          <p:cNvPr id="195" name="Group 194"/>
          <p:cNvGrpSpPr>
            <a:grpSpLocks/>
          </p:cNvGrpSpPr>
          <p:nvPr/>
        </p:nvGrpSpPr>
        <p:grpSpPr bwMode="auto">
          <a:xfrm>
            <a:off x="879297" y="1275067"/>
            <a:ext cx="45719" cy="48159"/>
            <a:chOff x="2435" y="2401"/>
            <a:chExt cx="883" cy="949"/>
          </a:xfrm>
          <a:solidFill>
            <a:schemeClr val="bg2">
              <a:lumMod val="50000"/>
            </a:schemeClr>
          </a:solidFill>
        </p:grpSpPr>
        <p:sp>
          <p:nvSpPr>
            <p:cNvPr id="196" name="Freeform 12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97" name="Freeform 125"/>
            <p:cNvSpPr>
              <a:spLocks/>
            </p:cNvSpPr>
            <p:nvPr/>
          </p:nvSpPr>
          <p:spPr bwMode="auto">
            <a:xfrm>
              <a:off x="2683" y="2657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98" name="Freeform 126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99" name="Freeform 127"/>
            <p:cNvSpPr>
              <a:spLocks/>
            </p:cNvSpPr>
            <p:nvPr/>
          </p:nvSpPr>
          <p:spPr bwMode="auto">
            <a:xfrm>
              <a:off x="2455" y="2428"/>
              <a:ext cx="720" cy="834"/>
            </a:xfrm>
            <a:custGeom>
              <a:avLst/>
              <a:gdLst>
                <a:gd name="T0" fmla="*/ 1550 w 288"/>
                <a:gd name="T1" fmla="*/ 120 h 313"/>
                <a:gd name="T2" fmla="*/ 963 w 288"/>
                <a:gd name="T3" fmla="*/ 43 h 313"/>
                <a:gd name="T4" fmla="*/ 575 w 288"/>
                <a:gd name="T5" fmla="*/ 213 h 313"/>
                <a:gd name="T6" fmla="*/ 400 w 288"/>
                <a:gd name="T7" fmla="*/ 440 h 313"/>
                <a:gd name="T8" fmla="*/ 213 w 288"/>
                <a:gd name="T9" fmla="*/ 624 h 313"/>
                <a:gd name="T10" fmla="*/ 145 w 288"/>
                <a:gd name="T11" fmla="*/ 895 h 313"/>
                <a:gd name="T12" fmla="*/ 33 w 288"/>
                <a:gd name="T13" fmla="*/ 1327 h 313"/>
                <a:gd name="T14" fmla="*/ 120 w 288"/>
                <a:gd name="T15" fmla="*/ 1719 h 313"/>
                <a:gd name="T16" fmla="*/ 313 w 288"/>
                <a:gd name="T17" fmla="*/ 1953 h 313"/>
                <a:gd name="T18" fmla="*/ 413 w 288"/>
                <a:gd name="T19" fmla="*/ 2222 h 313"/>
                <a:gd name="T20" fmla="*/ 245 w 288"/>
                <a:gd name="T21" fmla="*/ 1783 h 313"/>
                <a:gd name="T22" fmla="*/ 158 w 288"/>
                <a:gd name="T23" fmla="*/ 1535 h 313"/>
                <a:gd name="T24" fmla="*/ 258 w 288"/>
                <a:gd name="T25" fmla="*/ 1391 h 313"/>
                <a:gd name="T26" fmla="*/ 245 w 288"/>
                <a:gd name="T27" fmla="*/ 1271 h 313"/>
                <a:gd name="T28" fmla="*/ 225 w 288"/>
                <a:gd name="T29" fmla="*/ 1100 h 313"/>
                <a:gd name="T30" fmla="*/ 320 w 288"/>
                <a:gd name="T31" fmla="*/ 930 h 313"/>
                <a:gd name="T32" fmla="*/ 463 w 288"/>
                <a:gd name="T33" fmla="*/ 831 h 313"/>
                <a:gd name="T34" fmla="*/ 520 w 288"/>
                <a:gd name="T35" fmla="*/ 610 h 313"/>
                <a:gd name="T36" fmla="*/ 738 w 288"/>
                <a:gd name="T37" fmla="*/ 434 h 313"/>
                <a:gd name="T38" fmla="*/ 1100 w 288"/>
                <a:gd name="T39" fmla="*/ 362 h 313"/>
                <a:gd name="T40" fmla="*/ 1450 w 288"/>
                <a:gd name="T41" fmla="*/ 221 h 313"/>
                <a:gd name="T42" fmla="*/ 1588 w 288"/>
                <a:gd name="T43" fmla="*/ 333 h 313"/>
                <a:gd name="T44" fmla="*/ 1700 w 288"/>
                <a:gd name="T45" fmla="*/ 354 h 313"/>
                <a:gd name="T46" fmla="*/ 1795 w 288"/>
                <a:gd name="T47" fmla="*/ 477 h 313"/>
                <a:gd name="T48" fmla="*/ 1675 w 288"/>
                <a:gd name="T49" fmla="*/ 234 h 313"/>
                <a:gd name="T50" fmla="*/ 1558 w 288"/>
                <a:gd name="T51" fmla="*/ 120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88" h="313">
                  <a:moveTo>
                    <a:pt x="248" y="17"/>
                  </a:moveTo>
                  <a:cubicBezTo>
                    <a:pt x="216" y="17"/>
                    <a:pt x="180" y="12"/>
                    <a:pt x="154" y="6"/>
                  </a:cubicBezTo>
                  <a:cubicBezTo>
                    <a:pt x="126" y="0"/>
                    <a:pt x="110" y="8"/>
                    <a:pt x="92" y="30"/>
                  </a:cubicBezTo>
                  <a:cubicBezTo>
                    <a:pt x="83" y="41"/>
                    <a:pt x="75" y="53"/>
                    <a:pt x="64" y="62"/>
                  </a:cubicBezTo>
                  <a:cubicBezTo>
                    <a:pt x="55" y="71"/>
                    <a:pt x="43" y="78"/>
                    <a:pt x="34" y="88"/>
                  </a:cubicBezTo>
                  <a:cubicBezTo>
                    <a:pt x="24" y="98"/>
                    <a:pt x="26" y="113"/>
                    <a:pt x="23" y="126"/>
                  </a:cubicBezTo>
                  <a:cubicBezTo>
                    <a:pt x="18" y="147"/>
                    <a:pt x="11" y="166"/>
                    <a:pt x="5" y="187"/>
                  </a:cubicBezTo>
                  <a:cubicBezTo>
                    <a:pt x="0" y="207"/>
                    <a:pt x="4" y="228"/>
                    <a:pt x="19" y="242"/>
                  </a:cubicBezTo>
                  <a:cubicBezTo>
                    <a:pt x="30" y="251"/>
                    <a:pt x="42" y="263"/>
                    <a:pt x="50" y="275"/>
                  </a:cubicBezTo>
                  <a:cubicBezTo>
                    <a:pt x="58" y="286"/>
                    <a:pt x="59" y="301"/>
                    <a:pt x="66" y="313"/>
                  </a:cubicBezTo>
                  <a:cubicBezTo>
                    <a:pt x="69" y="284"/>
                    <a:pt x="56" y="271"/>
                    <a:pt x="39" y="251"/>
                  </a:cubicBezTo>
                  <a:cubicBezTo>
                    <a:pt x="31" y="242"/>
                    <a:pt x="20" y="230"/>
                    <a:pt x="25" y="216"/>
                  </a:cubicBezTo>
                  <a:cubicBezTo>
                    <a:pt x="29" y="204"/>
                    <a:pt x="37" y="208"/>
                    <a:pt x="41" y="196"/>
                  </a:cubicBezTo>
                  <a:cubicBezTo>
                    <a:pt x="43" y="190"/>
                    <a:pt x="41" y="186"/>
                    <a:pt x="39" y="179"/>
                  </a:cubicBezTo>
                  <a:cubicBezTo>
                    <a:pt x="37" y="171"/>
                    <a:pt x="35" y="164"/>
                    <a:pt x="36" y="155"/>
                  </a:cubicBezTo>
                  <a:cubicBezTo>
                    <a:pt x="38" y="146"/>
                    <a:pt x="43" y="135"/>
                    <a:pt x="51" y="131"/>
                  </a:cubicBezTo>
                  <a:cubicBezTo>
                    <a:pt x="61" y="127"/>
                    <a:pt x="68" y="130"/>
                    <a:pt x="74" y="117"/>
                  </a:cubicBezTo>
                  <a:cubicBezTo>
                    <a:pt x="79" y="108"/>
                    <a:pt x="79" y="96"/>
                    <a:pt x="83" y="86"/>
                  </a:cubicBezTo>
                  <a:cubicBezTo>
                    <a:pt x="88" y="74"/>
                    <a:pt x="111" y="73"/>
                    <a:pt x="118" y="61"/>
                  </a:cubicBezTo>
                  <a:cubicBezTo>
                    <a:pt x="126" y="47"/>
                    <a:pt x="152" y="55"/>
                    <a:pt x="176" y="51"/>
                  </a:cubicBezTo>
                  <a:cubicBezTo>
                    <a:pt x="194" y="48"/>
                    <a:pt x="211" y="22"/>
                    <a:pt x="232" y="31"/>
                  </a:cubicBezTo>
                  <a:cubicBezTo>
                    <a:pt x="241" y="34"/>
                    <a:pt x="245" y="45"/>
                    <a:pt x="254" y="47"/>
                  </a:cubicBezTo>
                  <a:cubicBezTo>
                    <a:pt x="260" y="49"/>
                    <a:pt x="264" y="45"/>
                    <a:pt x="272" y="50"/>
                  </a:cubicBezTo>
                  <a:cubicBezTo>
                    <a:pt x="278" y="55"/>
                    <a:pt x="282" y="61"/>
                    <a:pt x="287" y="67"/>
                  </a:cubicBezTo>
                  <a:cubicBezTo>
                    <a:pt x="288" y="50"/>
                    <a:pt x="277" y="45"/>
                    <a:pt x="268" y="33"/>
                  </a:cubicBezTo>
                  <a:cubicBezTo>
                    <a:pt x="262" y="26"/>
                    <a:pt x="258" y="21"/>
                    <a:pt x="249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00" name="Freeform 128"/>
            <p:cNvSpPr>
              <a:spLocks/>
            </p:cNvSpPr>
            <p:nvPr/>
          </p:nvSpPr>
          <p:spPr bwMode="auto">
            <a:xfrm>
              <a:off x="2450" y="2425"/>
              <a:ext cx="468" cy="595"/>
            </a:xfrm>
            <a:custGeom>
              <a:avLst/>
              <a:gdLst>
                <a:gd name="T0" fmla="*/ 1171 w 187"/>
                <a:gd name="T1" fmla="*/ 85 h 223"/>
                <a:gd name="T2" fmla="*/ 783 w 187"/>
                <a:gd name="T3" fmla="*/ 43 h 223"/>
                <a:gd name="T4" fmla="*/ 488 w 187"/>
                <a:gd name="T5" fmla="*/ 363 h 223"/>
                <a:gd name="T6" fmla="*/ 338 w 187"/>
                <a:gd name="T7" fmla="*/ 520 h 223"/>
                <a:gd name="T8" fmla="*/ 208 w 187"/>
                <a:gd name="T9" fmla="*/ 662 h 223"/>
                <a:gd name="T10" fmla="*/ 163 w 187"/>
                <a:gd name="T11" fmla="*/ 862 h 223"/>
                <a:gd name="T12" fmla="*/ 88 w 187"/>
                <a:gd name="T13" fmla="*/ 1139 h 223"/>
                <a:gd name="T14" fmla="*/ 45 w 187"/>
                <a:gd name="T15" fmla="*/ 1588 h 223"/>
                <a:gd name="T16" fmla="*/ 113 w 187"/>
                <a:gd name="T17" fmla="*/ 1203 h 223"/>
                <a:gd name="T18" fmla="*/ 258 w 187"/>
                <a:gd name="T19" fmla="*/ 934 h 223"/>
                <a:gd name="T20" fmla="*/ 345 w 187"/>
                <a:gd name="T21" fmla="*/ 662 h 223"/>
                <a:gd name="T22" fmla="*/ 596 w 187"/>
                <a:gd name="T23" fmla="*/ 440 h 223"/>
                <a:gd name="T24" fmla="*/ 858 w 187"/>
                <a:gd name="T25" fmla="*/ 149 h 223"/>
                <a:gd name="T26" fmla="*/ 1171 w 187"/>
                <a:gd name="T27" fmla="*/ 93 h 2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7" h="223">
                  <a:moveTo>
                    <a:pt x="187" y="12"/>
                  </a:moveTo>
                  <a:cubicBezTo>
                    <a:pt x="166" y="15"/>
                    <a:pt x="147" y="0"/>
                    <a:pt x="125" y="6"/>
                  </a:cubicBezTo>
                  <a:cubicBezTo>
                    <a:pt x="104" y="12"/>
                    <a:pt x="93" y="36"/>
                    <a:pt x="78" y="51"/>
                  </a:cubicBezTo>
                  <a:cubicBezTo>
                    <a:pt x="70" y="58"/>
                    <a:pt x="62" y="66"/>
                    <a:pt x="54" y="73"/>
                  </a:cubicBezTo>
                  <a:cubicBezTo>
                    <a:pt x="47" y="79"/>
                    <a:pt x="38" y="85"/>
                    <a:pt x="33" y="93"/>
                  </a:cubicBezTo>
                  <a:cubicBezTo>
                    <a:pt x="28" y="101"/>
                    <a:pt x="27" y="112"/>
                    <a:pt x="26" y="121"/>
                  </a:cubicBezTo>
                  <a:cubicBezTo>
                    <a:pt x="25" y="134"/>
                    <a:pt x="19" y="148"/>
                    <a:pt x="14" y="160"/>
                  </a:cubicBezTo>
                  <a:cubicBezTo>
                    <a:pt x="8" y="174"/>
                    <a:pt x="0" y="208"/>
                    <a:pt x="7" y="223"/>
                  </a:cubicBezTo>
                  <a:cubicBezTo>
                    <a:pt x="2" y="202"/>
                    <a:pt x="10" y="185"/>
                    <a:pt x="18" y="169"/>
                  </a:cubicBezTo>
                  <a:cubicBezTo>
                    <a:pt x="25" y="156"/>
                    <a:pt x="36" y="144"/>
                    <a:pt x="41" y="131"/>
                  </a:cubicBezTo>
                  <a:cubicBezTo>
                    <a:pt x="47" y="117"/>
                    <a:pt x="44" y="105"/>
                    <a:pt x="55" y="93"/>
                  </a:cubicBezTo>
                  <a:cubicBezTo>
                    <a:pt x="66" y="82"/>
                    <a:pt x="86" y="75"/>
                    <a:pt x="95" y="62"/>
                  </a:cubicBezTo>
                  <a:cubicBezTo>
                    <a:pt x="109" y="42"/>
                    <a:pt x="110" y="24"/>
                    <a:pt x="137" y="21"/>
                  </a:cubicBezTo>
                  <a:cubicBezTo>
                    <a:pt x="150" y="20"/>
                    <a:pt x="177" y="23"/>
                    <a:pt x="187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01" name="Freeform 129"/>
            <p:cNvSpPr>
              <a:spLocks/>
            </p:cNvSpPr>
            <p:nvPr/>
          </p:nvSpPr>
          <p:spPr bwMode="auto">
            <a:xfrm>
              <a:off x="2673" y="2630"/>
              <a:ext cx="352" cy="472"/>
            </a:xfrm>
            <a:custGeom>
              <a:avLst/>
              <a:gdLst>
                <a:gd name="T0" fmla="*/ 879 w 141"/>
                <a:gd name="T1" fmla="*/ 299 h 177"/>
                <a:gd name="T2" fmla="*/ 612 w 141"/>
                <a:gd name="T3" fmla="*/ 235 h 177"/>
                <a:gd name="T4" fmla="*/ 374 w 141"/>
                <a:gd name="T5" fmla="*/ 328 h 177"/>
                <a:gd name="T6" fmla="*/ 305 w 141"/>
                <a:gd name="T7" fmla="*/ 533 h 177"/>
                <a:gd name="T8" fmla="*/ 150 w 141"/>
                <a:gd name="T9" fmla="*/ 648 h 177"/>
                <a:gd name="T10" fmla="*/ 275 w 141"/>
                <a:gd name="T11" fmla="*/ 989 h 177"/>
                <a:gd name="T12" fmla="*/ 449 w 141"/>
                <a:gd name="T13" fmla="*/ 1259 h 177"/>
                <a:gd name="T14" fmla="*/ 275 w 141"/>
                <a:gd name="T15" fmla="*/ 1075 h 177"/>
                <a:gd name="T16" fmla="*/ 155 w 141"/>
                <a:gd name="T17" fmla="*/ 989 h 177"/>
                <a:gd name="T18" fmla="*/ 117 w 141"/>
                <a:gd name="T19" fmla="*/ 883 h 177"/>
                <a:gd name="T20" fmla="*/ 42 w 141"/>
                <a:gd name="T21" fmla="*/ 669 h 177"/>
                <a:gd name="T22" fmla="*/ 137 w 141"/>
                <a:gd name="T23" fmla="*/ 285 h 177"/>
                <a:gd name="T24" fmla="*/ 504 w 141"/>
                <a:gd name="T25" fmla="*/ 35 h 177"/>
                <a:gd name="T26" fmla="*/ 874 w 141"/>
                <a:gd name="T27" fmla="*/ 277 h 1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1" h="177">
                  <a:moveTo>
                    <a:pt x="141" y="42"/>
                  </a:moveTo>
                  <a:cubicBezTo>
                    <a:pt x="124" y="52"/>
                    <a:pt x="111" y="51"/>
                    <a:pt x="98" y="33"/>
                  </a:cubicBezTo>
                  <a:cubicBezTo>
                    <a:pt x="81" y="6"/>
                    <a:pt x="72" y="33"/>
                    <a:pt x="60" y="46"/>
                  </a:cubicBezTo>
                  <a:cubicBezTo>
                    <a:pt x="49" y="57"/>
                    <a:pt x="53" y="61"/>
                    <a:pt x="49" y="75"/>
                  </a:cubicBezTo>
                  <a:cubicBezTo>
                    <a:pt x="45" y="90"/>
                    <a:pt x="31" y="77"/>
                    <a:pt x="24" y="91"/>
                  </a:cubicBezTo>
                  <a:cubicBezTo>
                    <a:pt x="17" y="107"/>
                    <a:pt x="33" y="129"/>
                    <a:pt x="44" y="139"/>
                  </a:cubicBezTo>
                  <a:cubicBezTo>
                    <a:pt x="53" y="148"/>
                    <a:pt x="70" y="164"/>
                    <a:pt x="72" y="177"/>
                  </a:cubicBezTo>
                  <a:cubicBezTo>
                    <a:pt x="68" y="167"/>
                    <a:pt x="54" y="156"/>
                    <a:pt x="44" y="151"/>
                  </a:cubicBezTo>
                  <a:cubicBezTo>
                    <a:pt x="38" y="147"/>
                    <a:pt x="30" y="144"/>
                    <a:pt x="25" y="139"/>
                  </a:cubicBezTo>
                  <a:cubicBezTo>
                    <a:pt x="22" y="135"/>
                    <a:pt x="21" y="129"/>
                    <a:pt x="19" y="124"/>
                  </a:cubicBezTo>
                  <a:cubicBezTo>
                    <a:pt x="15" y="114"/>
                    <a:pt x="10" y="104"/>
                    <a:pt x="7" y="94"/>
                  </a:cubicBezTo>
                  <a:cubicBezTo>
                    <a:pt x="0" y="70"/>
                    <a:pt x="7" y="57"/>
                    <a:pt x="22" y="40"/>
                  </a:cubicBezTo>
                  <a:cubicBezTo>
                    <a:pt x="35" y="25"/>
                    <a:pt x="62" y="8"/>
                    <a:pt x="81" y="5"/>
                  </a:cubicBezTo>
                  <a:cubicBezTo>
                    <a:pt x="108" y="0"/>
                    <a:pt x="119" y="33"/>
                    <a:pt x="140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02" name="Freeform 130"/>
            <p:cNvSpPr>
              <a:spLocks/>
            </p:cNvSpPr>
            <p:nvPr/>
          </p:nvSpPr>
          <p:spPr bwMode="auto">
            <a:xfrm>
              <a:off x="2883" y="2774"/>
              <a:ext cx="232" cy="374"/>
            </a:xfrm>
            <a:custGeom>
              <a:avLst/>
              <a:gdLst>
                <a:gd name="T0" fmla="*/ 0 w 93"/>
                <a:gd name="T1" fmla="*/ 935 h 140"/>
                <a:gd name="T2" fmla="*/ 317 w 93"/>
                <a:gd name="T3" fmla="*/ 863 h 140"/>
                <a:gd name="T4" fmla="*/ 511 w 93"/>
                <a:gd name="T5" fmla="*/ 671 h 140"/>
                <a:gd name="T6" fmla="*/ 566 w 93"/>
                <a:gd name="T7" fmla="*/ 337 h 140"/>
                <a:gd name="T8" fmla="*/ 392 w 93"/>
                <a:gd name="T9" fmla="*/ 8 h 140"/>
                <a:gd name="T10" fmla="*/ 474 w 93"/>
                <a:gd name="T11" fmla="*/ 171 h 140"/>
                <a:gd name="T12" fmla="*/ 362 w 93"/>
                <a:gd name="T13" fmla="*/ 299 h 140"/>
                <a:gd name="T14" fmla="*/ 287 w 93"/>
                <a:gd name="T15" fmla="*/ 414 h 140"/>
                <a:gd name="T16" fmla="*/ 354 w 93"/>
                <a:gd name="T17" fmla="*/ 620 h 140"/>
                <a:gd name="T18" fmla="*/ 279 w 93"/>
                <a:gd name="T19" fmla="*/ 700 h 140"/>
                <a:gd name="T20" fmla="*/ 287 w 93"/>
                <a:gd name="T21" fmla="*/ 772 h 140"/>
                <a:gd name="T22" fmla="*/ 205 w 93"/>
                <a:gd name="T23" fmla="*/ 828 h 140"/>
                <a:gd name="T24" fmla="*/ 75 w 93"/>
                <a:gd name="T25" fmla="*/ 884 h 140"/>
                <a:gd name="T26" fmla="*/ 25 w 93"/>
                <a:gd name="T27" fmla="*/ 943 h 1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40">
                  <a:moveTo>
                    <a:pt x="0" y="131"/>
                  </a:moveTo>
                  <a:cubicBezTo>
                    <a:pt x="10" y="140"/>
                    <a:pt x="40" y="124"/>
                    <a:pt x="51" y="121"/>
                  </a:cubicBezTo>
                  <a:cubicBezTo>
                    <a:pt x="67" y="117"/>
                    <a:pt x="75" y="109"/>
                    <a:pt x="82" y="94"/>
                  </a:cubicBezTo>
                  <a:cubicBezTo>
                    <a:pt x="89" y="80"/>
                    <a:pt x="93" y="62"/>
                    <a:pt x="91" y="47"/>
                  </a:cubicBezTo>
                  <a:cubicBezTo>
                    <a:pt x="90" y="35"/>
                    <a:pt x="79" y="0"/>
                    <a:pt x="63" y="1"/>
                  </a:cubicBezTo>
                  <a:cubicBezTo>
                    <a:pt x="62" y="8"/>
                    <a:pt x="74" y="15"/>
                    <a:pt x="76" y="24"/>
                  </a:cubicBezTo>
                  <a:cubicBezTo>
                    <a:pt x="80" y="40"/>
                    <a:pt x="71" y="40"/>
                    <a:pt x="58" y="42"/>
                  </a:cubicBezTo>
                  <a:cubicBezTo>
                    <a:pt x="45" y="44"/>
                    <a:pt x="37" y="47"/>
                    <a:pt x="46" y="58"/>
                  </a:cubicBezTo>
                  <a:cubicBezTo>
                    <a:pt x="52" y="64"/>
                    <a:pt x="67" y="75"/>
                    <a:pt x="57" y="87"/>
                  </a:cubicBezTo>
                  <a:cubicBezTo>
                    <a:pt x="50" y="96"/>
                    <a:pt x="47" y="86"/>
                    <a:pt x="45" y="98"/>
                  </a:cubicBezTo>
                  <a:cubicBezTo>
                    <a:pt x="45" y="102"/>
                    <a:pt x="48" y="103"/>
                    <a:pt x="46" y="108"/>
                  </a:cubicBezTo>
                  <a:cubicBezTo>
                    <a:pt x="44" y="111"/>
                    <a:pt x="36" y="115"/>
                    <a:pt x="33" y="116"/>
                  </a:cubicBezTo>
                  <a:cubicBezTo>
                    <a:pt x="22" y="119"/>
                    <a:pt x="19" y="113"/>
                    <a:pt x="12" y="124"/>
                  </a:cubicBezTo>
                  <a:cubicBezTo>
                    <a:pt x="10" y="128"/>
                    <a:pt x="10" y="135"/>
                    <a:pt x="4" y="1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03" name="Freeform 131"/>
            <p:cNvSpPr>
              <a:spLocks/>
            </p:cNvSpPr>
            <p:nvPr/>
          </p:nvSpPr>
          <p:spPr bwMode="auto">
            <a:xfrm>
              <a:off x="2673" y="2673"/>
              <a:ext cx="137" cy="272"/>
            </a:xfrm>
            <a:custGeom>
              <a:avLst/>
              <a:gdLst>
                <a:gd name="T0" fmla="*/ 336 w 55"/>
                <a:gd name="T1" fmla="*/ 0 h 102"/>
                <a:gd name="T2" fmla="*/ 62 w 55"/>
                <a:gd name="T3" fmla="*/ 277 h 102"/>
                <a:gd name="T4" fmla="*/ 0 w 55"/>
                <a:gd name="T5" fmla="*/ 448 h 102"/>
                <a:gd name="T6" fmla="*/ 100 w 55"/>
                <a:gd name="T7" fmla="*/ 725 h 102"/>
                <a:gd name="T8" fmla="*/ 67 w 55"/>
                <a:gd name="T9" fmla="*/ 397 h 102"/>
                <a:gd name="T10" fmla="*/ 162 w 55"/>
                <a:gd name="T11" fmla="*/ 355 h 102"/>
                <a:gd name="T12" fmla="*/ 187 w 55"/>
                <a:gd name="T13" fmla="*/ 243 h 102"/>
                <a:gd name="T14" fmla="*/ 279 w 55"/>
                <a:gd name="T15" fmla="*/ 136 h 102"/>
                <a:gd name="T16" fmla="*/ 341 w 55"/>
                <a:gd name="T17" fmla="*/ 0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" h="102">
                  <a:moveTo>
                    <a:pt x="54" y="0"/>
                  </a:moveTo>
                  <a:cubicBezTo>
                    <a:pt x="37" y="13"/>
                    <a:pt x="22" y="20"/>
                    <a:pt x="10" y="39"/>
                  </a:cubicBezTo>
                  <a:cubicBezTo>
                    <a:pt x="5" y="46"/>
                    <a:pt x="0" y="54"/>
                    <a:pt x="0" y="63"/>
                  </a:cubicBezTo>
                  <a:cubicBezTo>
                    <a:pt x="1" y="76"/>
                    <a:pt x="13" y="89"/>
                    <a:pt x="16" y="102"/>
                  </a:cubicBezTo>
                  <a:cubicBezTo>
                    <a:pt x="10" y="93"/>
                    <a:pt x="3" y="66"/>
                    <a:pt x="11" y="56"/>
                  </a:cubicBezTo>
                  <a:cubicBezTo>
                    <a:pt x="16" y="51"/>
                    <a:pt x="21" y="54"/>
                    <a:pt x="26" y="50"/>
                  </a:cubicBezTo>
                  <a:cubicBezTo>
                    <a:pt x="32" y="45"/>
                    <a:pt x="29" y="39"/>
                    <a:pt x="30" y="34"/>
                  </a:cubicBezTo>
                  <a:cubicBezTo>
                    <a:pt x="33" y="22"/>
                    <a:pt x="38" y="25"/>
                    <a:pt x="45" y="19"/>
                  </a:cubicBezTo>
                  <a:cubicBezTo>
                    <a:pt x="52" y="13"/>
                    <a:pt x="47" y="3"/>
                    <a:pt x="5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04" name="Freeform 132"/>
            <p:cNvSpPr>
              <a:spLocks/>
            </p:cNvSpPr>
            <p:nvPr/>
          </p:nvSpPr>
          <p:spPr bwMode="auto">
            <a:xfrm>
              <a:off x="2718" y="2668"/>
              <a:ext cx="565" cy="653"/>
            </a:xfrm>
            <a:custGeom>
              <a:avLst/>
              <a:gdLst>
                <a:gd name="T0" fmla="*/ 0 w 226"/>
                <a:gd name="T1" fmla="*/ 1740 h 245"/>
                <a:gd name="T2" fmla="*/ 650 w 226"/>
                <a:gd name="T3" fmla="*/ 1676 h 245"/>
                <a:gd name="T4" fmla="*/ 850 w 226"/>
                <a:gd name="T5" fmla="*/ 1549 h 245"/>
                <a:gd name="T6" fmla="*/ 988 w 226"/>
                <a:gd name="T7" fmla="*/ 1429 h 245"/>
                <a:gd name="T8" fmla="*/ 1150 w 226"/>
                <a:gd name="T9" fmla="*/ 1365 h 245"/>
                <a:gd name="T10" fmla="*/ 1258 w 226"/>
                <a:gd name="T11" fmla="*/ 776 h 245"/>
                <a:gd name="T12" fmla="*/ 1363 w 226"/>
                <a:gd name="T13" fmla="*/ 440 h 245"/>
                <a:gd name="T14" fmla="*/ 1250 w 226"/>
                <a:gd name="T15" fmla="*/ 0 h 245"/>
                <a:gd name="T16" fmla="*/ 1170 w 226"/>
                <a:gd name="T17" fmla="*/ 341 h 245"/>
                <a:gd name="T18" fmla="*/ 1138 w 226"/>
                <a:gd name="T19" fmla="*/ 618 h 245"/>
                <a:gd name="T20" fmla="*/ 1070 w 226"/>
                <a:gd name="T21" fmla="*/ 909 h 245"/>
                <a:gd name="T22" fmla="*/ 1063 w 226"/>
                <a:gd name="T23" fmla="*/ 1221 h 245"/>
                <a:gd name="T24" fmla="*/ 783 w 226"/>
                <a:gd name="T25" fmla="*/ 1391 h 245"/>
                <a:gd name="T26" fmla="*/ 613 w 226"/>
                <a:gd name="T27" fmla="*/ 1613 h 245"/>
                <a:gd name="T28" fmla="*/ 400 w 226"/>
                <a:gd name="T29" fmla="*/ 1613 h 245"/>
                <a:gd name="T30" fmla="*/ 213 w 226"/>
                <a:gd name="T31" fmla="*/ 1676 h 2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6" h="245">
                  <a:moveTo>
                    <a:pt x="0" y="245"/>
                  </a:moveTo>
                  <a:cubicBezTo>
                    <a:pt x="31" y="237"/>
                    <a:pt x="72" y="239"/>
                    <a:pt x="104" y="236"/>
                  </a:cubicBezTo>
                  <a:cubicBezTo>
                    <a:pt x="120" y="235"/>
                    <a:pt x="121" y="227"/>
                    <a:pt x="136" y="218"/>
                  </a:cubicBezTo>
                  <a:cubicBezTo>
                    <a:pt x="143" y="213"/>
                    <a:pt x="150" y="205"/>
                    <a:pt x="158" y="201"/>
                  </a:cubicBezTo>
                  <a:cubicBezTo>
                    <a:pt x="166" y="197"/>
                    <a:pt x="176" y="197"/>
                    <a:pt x="184" y="192"/>
                  </a:cubicBezTo>
                  <a:cubicBezTo>
                    <a:pt x="217" y="174"/>
                    <a:pt x="205" y="140"/>
                    <a:pt x="201" y="109"/>
                  </a:cubicBezTo>
                  <a:cubicBezTo>
                    <a:pt x="197" y="85"/>
                    <a:pt x="212" y="82"/>
                    <a:pt x="218" y="62"/>
                  </a:cubicBezTo>
                  <a:cubicBezTo>
                    <a:pt x="226" y="39"/>
                    <a:pt x="220" y="13"/>
                    <a:pt x="200" y="0"/>
                  </a:cubicBezTo>
                  <a:cubicBezTo>
                    <a:pt x="213" y="19"/>
                    <a:pt x="202" y="35"/>
                    <a:pt x="187" y="48"/>
                  </a:cubicBezTo>
                  <a:cubicBezTo>
                    <a:pt x="170" y="63"/>
                    <a:pt x="178" y="65"/>
                    <a:pt x="182" y="87"/>
                  </a:cubicBezTo>
                  <a:cubicBezTo>
                    <a:pt x="185" y="105"/>
                    <a:pt x="170" y="112"/>
                    <a:pt x="171" y="128"/>
                  </a:cubicBezTo>
                  <a:cubicBezTo>
                    <a:pt x="171" y="147"/>
                    <a:pt x="184" y="154"/>
                    <a:pt x="170" y="172"/>
                  </a:cubicBezTo>
                  <a:cubicBezTo>
                    <a:pt x="158" y="188"/>
                    <a:pt x="140" y="187"/>
                    <a:pt x="125" y="196"/>
                  </a:cubicBezTo>
                  <a:cubicBezTo>
                    <a:pt x="112" y="203"/>
                    <a:pt x="110" y="222"/>
                    <a:pt x="98" y="227"/>
                  </a:cubicBezTo>
                  <a:cubicBezTo>
                    <a:pt x="88" y="232"/>
                    <a:pt x="74" y="225"/>
                    <a:pt x="64" y="227"/>
                  </a:cubicBezTo>
                  <a:cubicBezTo>
                    <a:pt x="53" y="228"/>
                    <a:pt x="46" y="238"/>
                    <a:pt x="34" y="2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05" name="Freeform 133"/>
            <p:cNvSpPr>
              <a:spLocks/>
            </p:cNvSpPr>
            <p:nvPr/>
          </p:nvSpPr>
          <p:spPr bwMode="auto">
            <a:xfrm>
              <a:off x="2938" y="2985"/>
              <a:ext cx="305" cy="312"/>
            </a:xfrm>
            <a:custGeom>
              <a:avLst/>
              <a:gdLst>
                <a:gd name="T0" fmla="*/ 0 w 122"/>
                <a:gd name="T1" fmla="*/ 803 h 117"/>
                <a:gd name="T2" fmla="*/ 245 w 122"/>
                <a:gd name="T3" fmla="*/ 755 h 117"/>
                <a:gd name="T4" fmla="*/ 550 w 122"/>
                <a:gd name="T5" fmla="*/ 541 h 117"/>
                <a:gd name="T6" fmla="*/ 700 w 122"/>
                <a:gd name="T7" fmla="*/ 0 h 117"/>
                <a:gd name="T8" fmla="*/ 700 w 122"/>
                <a:gd name="T9" fmla="*/ 291 h 117"/>
                <a:gd name="T10" fmla="*/ 508 w 122"/>
                <a:gd name="T11" fmla="*/ 435 h 117"/>
                <a:gd name="T12" fmla="*/ 308 w 122"/>
                <a:gd name="T13" fmla="*/ 576 h 117"/>
                <a:gd name="T14" fmla="*/ 138 w 122"/>
                <a:gd name="T15" fmla="*/ 803 h 1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2" h="117">
                  <a:moveTo>
                    <a:pt x="0" y="113"/>
                  </a:moveTo>
                  <a:cubicBezTo>
                    <a:pt x="12" y="116"/>
                    <a:pt x="25" y="117"/>
                    <a:pt x="39" y="106"/>
                  </a:cubicBezTo>
                  <a:cubicBezTo>
                    <a:pt x="53" y="95"/>
                    <a:pt x="72" y="83"/>
                    <a:pt x="88" y="76"/>
                  </a:cubicBezTo>
                  <a:cubicBezTo>
                    <a:pt x="122" y="60"/>
                    <a:pt x="116" y="32"/>
                    <a:pt x="112" y="0"/>
                  </a:cubicBezTo>
                  <a:cubicBezTo>
                    <a:pt x="116" y="13"/>
                    <a:pt x="121" y="29"/>
                    <a:pt x="112" y="41"/>
                  </a:cubicBezTo>
                  <a:cubicBezTo>
                    <a:pt x="105" y="50"/>
                    <a:pt x="90" y="55"/>
                    <a:pt x="81" y="61"/>
                  </a:cubicBezTo>
                  <a:cubicBezTo>
                    <a:pt x="70" y="68"/>
                    <a:pt x="58" y="73"/>
                    <a:pt x="49" y="81"/>
                  </a:cubicBezTo>
                  <a:cubicBezTo>
                    <a:pt x="38" y="90"/>
                    <a:pt x="34" y="106"/>
                    <a:pt x="22" y="1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06" name="Freeform 13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07" name="Freeform 135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08" name="Oval 207"/>
            <p:cNvSpPr>
              <a:spLocks noChangeArrowheads="1"/>
            </p:cNvSpPr>
            <p:nvPr/>
          </p:nvSpPr>
          <p:spPr bwMode="auto">
            <a:xfrm>
              <a:off x="2665" y="2694"/>
              <a:ext cx="65" cy="7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209" name="Oval 208"/>
            <p:cNvSpPr>
              <a:spLocks noChangeArrowheads="1"/>
            </p:cNvSpPr>
            <p:nvPr/>
          </p:nvSpPr>
          <p:spPr bwMode="auto">
            <a:xfrm>
              <a:off x="2728" y="2660"/>
              <a:ext cx="40" cy="4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210" name="Oval 209"/>
            <p:cNvSpPr>
              <a:spLocks noChangeArrowheads="1"/>
            </p:cNvSpPr>
            <p:nvPr/>
          </p:nvSpPr>
          <p:spPr bwMode="auto">
            <a:xfrm>
              <a:off x="2653" y="2777"/>
              <a:ext cx="32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</p:grpSp>
      <p:grpSp>
        <p:nvGrpSpPr>
          <p:cNvPr id="211" name="Group 210"/>
          <p:cNvGrpSpPr>
            <a:grpSpLocks/>
          </p:cNvGrpSpPr>
          <p:nvPr/>
        </p:nvGrpSpPr>
        <p:grpSpPr bwMode="auto">
          <a:xfrm>
            <a:off x="1167720" y="1291308"/>
            <a:ext cx="45719" cy="48159"/>
            <a:chOff x="2435" y="2401"/>
            <a:chExt cx="883" cy="949"/>
          </a:xfrm>
          <a:solidFill>
            <a:schemeClr val="bg2">
              <a:lumMod val="50000"/>
            </a:schemeClr>
          </a:solidFill>
        </p:grpSpPr>
        <p:sp>
          <p:nvSpPr>
            <p:cNvPr id="212" name="Freeform 12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13" name="Freeform 125"/>
            <p:cNvSpPr>
              <a:spLocks/>
            </p:cNvSpPr>
            <p:nvPr/>
          </p:nvSpPr>
          <p:spPr bwMode="auto">
            <a:xfrm>
              <a:off x="2683" y="2657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14" name="Freeform 126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15" name="Freeform 127"/>
            <p:cNvSpPr>
              <a:spLocks/>
            </p:cNvSpPr>
            <p:nvPr/>
          </p:nvSpPr>
          <p:spPr bwMode="auto">
            <a:xfrm>
              <a:off x="2455" y="2428"/>
              <a:ext cx="720" cy="834"/>
            </a:xfrm>
            <a:custGeom>
              <a:avLst/>
              <a:gdLst>
                <a:gd name="T0" fmla="*/ 1550 w 288"/>
                <a:gd name="T1" fmla="*/ 120 h 313"/>
                <a:gd name="T2" fmla="*/ 963 w 288"/>
                <a:gd name="T3" fmla="*/ 43 h 313"/>
                <a:gd name="T4" fmla="*/ 575 w 288"/>
                <a:gd name="T5" fmla="*/ 213 h 313"/>
                <a:gd name="T6" fmla="*/ 400 w 288"/>
                <a:gd name="T7" fmla="*/ 440 h 313"/>
                <a:gd name="T8" fmla="*/ 213 w 288"/>
                <a:gd name="T9" fmla="*/ 624 h 313"/>
                <a:gd name="T10" fmla="*/ 145 w 288"/>
                <a:gd name="T11" fmla="*/ 895 h 313"/>
                <a:gd name="T12" fmla="*/ 33 w 288"/>
                <a:gd name="T13" fmla="*/ 1327 h 313"/>
                <a:gd name="T14" fmla="*/ 120 w 288"/>
                <a:gd name="T15" fmla="*/ 1719 h 313"/>
                <a:gd name="T16" fmla="*/ 313 w 288"/>
                <a:gd name="T17" fmla="*/ 1953 h 313"/>
                <a:gd name="T18" fmla="*/ 413 w 288"/>
                <a:gd name="T19" fmla="*/ 2222 h 313"/>
                <a:gd name="T20" fmla="*/ 245 w 288"/>
                <a:gd name="T21" fmla="*/ 1783 h 313"/>
                <a:gd name="T22" fmla="*/ 158 w 288"/>
                <a:gd name="T23" fmla="*/ 1535 h 313"/>
                <a:gd name="T24" fmla="*/ 258 w 288"/>
                <a:gd name="T25" fmla="*/ 1391 h 313"/>
                <a:gd name="T26" fmla="*/ 245 w 288"/>
                <a:gd name="T27" fmla="*/ 1271 h 313"/>
                <a:gd name="T28" fmla="*/ 225 w 288"/>
                <a:gd name="T29" fmla="*/ 1100 h 313"/>
                <a:gd name="T30" fmla="*/ 320 w 288"/>
                <a:gd name="T31" fmla="*/ 930 h 313"/>
                <a:gd name="T32" fmla="*/ 463 w 288"/>
                <a:gd name="T33" fmla="*/ 831 h 313"/>
                <a:gd name="T34" fmla="*/ 520 w 288"/>
                <a:gd name="T35" fmla="*/ 610 h 313"/>
                <a:gd name="T36" fmla="*/ 738 w 288"/>
                <a:gd name="T37" fmla="*/ 434 h 313"/>
                <a:gd name="T38" fmla="*/ 1100 w 288"/>
                <a:gd name="T39" fmla="*/ 362 h 313"/>
                <a:gd name="T40" fmla="*/ 1450 w 288"/>
                <a:gd name="T41" fmla="*/ 221 h 313"/>
                <a:gd name="T42" fmla="*/ 1588 w 288"/>
                <a:gd name="T43" fmla="*/ 333 h 313"/>
                <a:gd name="T44" fmla="*/ 1700 w 288"/>
                <a:gd name="T45" fmla="*/ 354 h 313"/>
                <a:gd name="T46" fmla="*/ 1795 w 288"/>
                <a:gd name="T47" fmla="*/ 477 h 313"/>
                <a:gd name="T48" fmla="*/ 1675 w 288"/>
                <a:gd name="T49" fmla="*/ 234 h 313"/>
                <a:gd name="T50" fmla="*/ 1558 w 288"/>
                <a:gd name="T51" fmla="*/ 120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88" h="313">
                  <a:moveTo>
                    <a:pt x="248" y="17"/>
                  </a:moveTo>
                  <a:cubicBezTo>
                    <a:pt x="216" y="17"/>
                    <a:pt x="180" y="12"/>
                    <a:pt x="154" y="6"/>
                  </a:cubicBezTo>
                  <a:cubicBezTo>
                    <a:pt x="126" y="0"/>
                    <a:pt x="110" y="8"/>
                    <a:pt x="92" y="30"/>
                  </a:cubicBezTo>
                  <a:cubicBezTo>
                    <a:pt x="83" y="41"/>
                    <a:pt x="75" y="53"/>
                    <a:pt x="64" y="62"/>
                  </a:cubicBezTo>
                  <a:cubicBezTo>
                    <a:pt x="55" y="71"/>
                    <a:pt x="43" y="78"/>
                    <a:pt x="34" y="88"/>
                  </a:cubicBezTo>
                  <a:cubicBezTo>
                    <a:pt x="24" y="98"/>
                    <a:pt x="26" y="113"/>
                    <a:pt x="23" y="126"/>
                  </a:cubicBezTo>
                  <a:cubicBezTo>
                    <a:pt x="18" y="147"/>
                    <a:pt x="11" y="166"/>
                    <a:pt x="5" y="187"/>
                  </a:cubicBezTo>
                  <a:cubicBezTo>
                    <a:pt x="0" y="207"/>
                    <a:pt x="4" y="228"/>
                    <a:pt x="19" y="242"/>
                  </a:cubicBezTo>
                  <a:cubicBezTo>
                    <a:pt x="30" y="251"/>
                    <a:pt x="42" y="263"/>
                    <a:pt x="50" y="275"/>
                  </a:cubicBezTo>
                  <a:cubicBezTo>
                    <a:pt x="58" y="286"/>
                    <a:pt x="59" y="301"/>
                    <a:pt x="66" y="313"/>
                  </a:cubicBezTo>
                  <a:cubicBezTo>
                    <a:pt x="69" y="284"/>
                    <a:pt x="56" y="271"/>
                    <a:pt x="39" y="251"/>
                  </a:cubicBezTo>
                  <a:cubicBezTo>
                    <a:pt x="31" y="242"/>
                    <a:pt x="20" y="230"/>
                    <a:pt x="25" y="216"/>
                  </a:cubicBezTo>
                  <a:cubicBezTo>
                    <a:pt x="29" y="204"/>
                    <a:pt x="37" y="208"/>
                    <a:pt x="41" y="196"/>
                  </a:cubicBezTo>
                  <a:cubicBezTo>
                    <a:pt x="43" y="190"/>
                    <a:pt x="41" y="186"/>
                    <a:pt x="39" y="179"/>
                  </a:cubicBezTo>
                  <a:cubicBezTo>
                    <a:pt x="37" y="171"/>
                    <a:pt x="35" y="164"/>
                    <a:pt x="36" y="155"/>
                  </a:cubicBezTo>
                  <a:cubicBezTo>
                    <a:pt x="38" y="146"/>
                    <a:pt x="43" y="135"/>
                    <a:pt x="51" y="131"/>
                  </a:cubicBezTo>
                  <a:cubicBezTo>
                    <a:pt x="61" y="127"/>
                    <a:pt x="68" y="130"/>
                    <a:pt x="74" y="117"/>
                  </a:cubicBezTo>
                  <a:cubicBezTo>
                    <a:pt x="79" y="108"/>
                    <a:pt x="79" y="96"/>
                    <a:pt x="83" y="86"/>
                  </a:cubicBezTo>
                  <a:cubicBezTo>
                    <a:pt x="88" y="74"/>
                    <a:pt x="111" y="73"/>
                    <a:pt x="118" y="61"/>
                  </a:cubicBezTo>
                  <a:cubicBezTo>
                    <a:pt x="126" y="47"/>
                    <a:pt x="152" y="55"/>
                    <a:pt x="176" y="51"/>
                  </a:cubicBezTo>
                  <a:cubicBezTo>
                    <a:pt x="194" y="48"/>
                    <a:pt x="211" y="22"/>
                    <a:pt x="232" y="31"/>
                  </a:cubicBezTo>
                  <a:cubicBezTo>
                    <a:pt x="241" y="34"/>
                    <a:pt x="245" y="45"/>
                    <a:pt x="254" y="47"/>
                  </a:cubicBezTo>
                  <a:cubicBezTo>
                    <a:pt x="260" y="49"/>
                    <a:pt x="264" y="45"/>
                    <a:pt x="272" y="50"/>
                  </a:cubicBezTo>
                  <a:cubicBezTo>
                    <a:pt x="278" y="55"/>
                    <a:pt x="282" y="61"/>
                    <a:pt x="287" y="67"/>
                  </a:cubicBezTo>
                  <a:cubicBezTo>
                    <a:pt x="288" y="50"/>
                    <a:pt x="277" y="45"/>
                    <a:pt x="268" y="33"/>
                  </a:cubicBezTo>
                  <a:cubicBezTo>
                    <a:pt x="262" y="26"/>
                    <a:pt x="258" y="21"/>
                    <a:pt x="249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16" name="Freeform 128"/>
            <p:cNvSpPr>
              <a:spLocks/>
            </p:cNvSpPr>
            <p:nvPr/>
          </p:nvSpPr>
          <p:spPr bwMode="auto">
            <a:xfrm>
              <a:off x="2450" y="2425"/>
              <a:ext cx="468" cy="595"/>
            </a:xfrm>
            <a:custGeom>
              <a:avLst/>
              <a:gdLst>
                <a:gd name="T0" fmla="*/ 1171 w 187"/>
                <a:gd name="T1" fmla="*/ 85 h 223"/>
                <a:gd name="T2" fmla="*/ 783 w 187"/>
                <a:gd name="T3" fmla="*/ 43 h 223"/>
                <a:gd name="T4" fmla="*/ 488 w 187"/>
                <a:gd name="T5" fmla="*/ 363 h 223"/>
                <a:gd name="T6" fmla="*/ 338 w 187"/>
                <a:gd name="T7" fmla="*/ 520 h 223"/>
                <a:gd name="T8" fmla="*/ 208 w 187"/>
                <a:gd name="T9" fmla="*/ 662 h 223"/>
                <a:gd name="T10" fmla="*/ 163 w 187"/>
                <a:gd name="T11" fmla="*/ 862 h 223"/>
                <a:gd name="T12" fmla="*/ 88 w 187"/>
                <a:gd name="T13" fmla="*/ 1139 h 223"/>
                <a:gd name="T14" fmla="*/ 45 w 187"/>
                <a:gd name="T15" fmla="*/ 1588 h 223"/>
                <a:gd name="T16" fmla="*/ 113 w 187"/>
                <a:gd name="T17" fmla="*/ 1203 h 223"/>
                <a:gd name="T18" fmla="*/ 258 w 187"/>
                <a:gd name="T19" fmla="*/ 934 h 223"/>
                <a:gd name="T20" fmla="*/ 345 w 187"/>
                <a:gd name="T21" fmla="*/ 662 h 223"/>
                <a:gd name="T22" fmla="*/ 596 w 187"/>
                <a:gd name="T23" fmla="*/ 440 h 223"/>
                <a:gd name="T24" fmla="*/ 858 w 187"/>
                <a:gd name="T25" fmla="*/ 149 h 223"/>
                <a:gd name="T26" fmla="*/ 1171 w 187"/>
                <a:gd name="T27" fmla="*/ 93 h 2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7" h="223">
                  <a:moveTo>
                    <a:pt x="187" y="12"/>
                  </a:moveTo>
                  <a:cubicBezTo>
                    <a:pt x="166" y="15"/>
                    <a:pt x="147" y="0"/>
                    <a:pt x="125" y="6"/>
                  </a:cubicBezTo>
                  <a:cubicBezTo>
                    <a:pt x="104" y="12"/>
                    <a:pt x="93" y="36"/>
                    <a:pt x="78" y="51"/>
                  </a:cubicBezTo>
                  <a:cubicBezTo>
                    <a:pt x="70" y="58"/>
                    <a:pt x="62" y="66"/>
                    <a:pt x="54" y="73"/>
                  </a:cubicBezTo>
                  <a:cubicBezTo>
                    <a:pt x="47" y="79"/>
                    <a:pt x="38" y="85"/>
                    <a:pt x="33" y="93"/>
                  </a:cubicBezTo>
                  <a:cubicBezTo>
                    <a:pt x="28" y="101"/>
                    <a:pt x="27" y="112"/>
                    <a:pt x="26" y="121"/>
                  </a:cubicBezTo>
                  <a:cubicBezTo>
                    <a:pt x="25" y="134"/>
                    <a:pt x="19" y="148"/>
                    <a:pt x="14" y="160"/>
                  </a:cubicBezTo>
                  <a:cubicBezTo>
                    <a:pt x="8" y="174"/>
                    <a:pt x="0" y="208"/>
                    <a:pt x="7" y="223"/>
                  </a:cubicBezTo>
                  <a:cubicBezTo>
                    <a:pt x="2" y="202"/>
                    <a:pt x="10" y="185"/>
                    <a:pt x="18" y="169"/>
                  </a:cubicBezTo>
                  <a:cubicBezTo>
                    <a:pt x="25" y="156"/>
                    <a:pt x="36" y="144"/>
                    <a:pt x="41" y="131"/>
                  </a:cubicBezTo>
                  <a:cubicBezTo>
                    <a:pt x="47" y="117"/>
                    <a:pt x="44" y="105"/>
                    <a:pt x="55" y="93"/>
                  </a:cubicBezTo>
                  <a:cubicBezTo>
                    <a:pt x="66" y="82"/>
                    <a:pt x="86" y="75"/>
                    <a:pt x="95" y="62"/>
                  </a:cubicBezTo>
                  <a:cubicBezTo>
                    <a:pt x="109" y="42"/>
                    <a:pt x="110" y="24"/>
                    <a:pt x="137" y="21"/>
                  </a:cubicBezTo>
                  <a:cubicBezTo>
                    <a:pt x="150" y="20"/>
                    <a:pt x="177" y="23"/>
                    <a:pt x="187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17" name="Freeform 129"/>
            <p:cNvSpPr>
              <a:spLocks/>
            </p:cNvSpPr>
            <p:nvPr/>
          </p:nvSpPr>
          <p:spPr bwMode="auto">
            <a:xfrm>
              <a:off x="2673" y="2630"/>
              <a:ext cx="352" cy="472"/>
            </a:xfrm>
            <a:custGeom>
              <a:avLst/>
              <a:gdLst>
                <a:gd name="T0" fmla="*/ 879 w 141"/>
                <a:gd name="T1" fmla="*/ 299 h 177"/>
                <a:gd name="T2" fmla="*/ 612 w 141"/>
                <a:gd name="T3" fmla="*/ 235 h 177"/>
                <a:gd name="T4" fmla="*/ 374 w 141"/>
                <a:gd name="T5" fmla="*/ 328 h 177"/>
                <a:gd name="T6" fmla="*/ 305 w 141"/>
                <a:gd name="T7" fmla="*/ 533 h 177"/>
                <a:gd name="T8" fmla="*/ 150 w 141"/>
                <a:gd name="T9" fmla="*/ 648 h 177"/>
                <a:gd name="T10" fmla="*/ 275 w 141"/>
                <a:gd name="T11" fmla="*/ 989 h 177"/>
                <a:gd name="T12" fmla="*/ 449 w 141"/>
                <a:gd name="T13" fmla="*/ 1259 h 177"/>
                <a:gd name="T14" fmla="*/ 275 w 141"/>
                <a:gd name="T15" fmla="*/ 1075 h 177"/>
                <a:gd name="T16" fmla="*/ 155 w 141"/>
                <a:gd name="T17" fmla="*/ 989 h 177"/>
                <a:gd name="T18" fmla="*/ 117 w 141"/>
                <a:gd name="T19" fmla="*/ 883 h 177"/>
                <a:gd name="T20" fmla="*/ 42 w 141"/>
                <a:gd name="T21" fmla="*/ 669 h 177"/>
                <a:gd name="T22" fmla="*/ 137 w 141"/>
                <a:gd name="T23" fmla="*/ 285 h 177"/>
                <a:gd name="T24" fmla="*/ 504 w 141"/>
                <a:gd name="T25" fmla="*/ 35 h 177"/>
                <a:gd name="T26" fmla="*/ 874 w 141"/>
                <a:gd name="T27" fmla="*/ 277 h 1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1" h="177">
                  <a:moveTo>
                    <a:pt x="141" y="42"/>
                  </a:moveTo>
                  <a:cubicBezTo>
                    <a:pt x="124" y="52"/>
                    <a:pt x="111" y="51"/>
                    <a:pt x="98" y="33"/>
                  </a:cubicBezTo>
                  <a:cubicBezTo>
                    <a:pt x="81" y="6"/>
                    <a:pt x="72" y="33"/>
                    <a:pt x="60" y="46"/>
                  </a:cubicBezTo>
                  <a:cubicBezTo>
                    <a:pt x="49" y="57"/>
                    <a:pt x="53" y="61"/>
                    <a:pt x="49" y="75"/>
                  </a:cubicBezTo>
                  <a:cubicBezTo>
                    <a:pt x="45" y="90"/>
                    <a:pt x="31" y="77"/>
                    <a:pt x="24" y="91"/>
                  </a:cubicBezTo>
                  <a:cubicBezTo>
                    <a:pt x="17" y="107"/>
                    <a:pt x="33" y="129"/>
                    <a:pt x="44" y="139"/>
                  </a:cubicBezTo>
                  <a:cubicBezTo>
                    <a:pt x="53" y="148"/>
                    <a:pt x="70" y="164"/>
                    <a:pt x="72" y="177"/>
                  </a:cubicBezTo>
                  <a:cubicBezTo>
                    <a:pt x="68" y="167"/>
                    <a:pt x="54" y="156"/>
                    <a:pt x="44" y="151"/>
                  </a:cubicBezTo>
                  <a:cubicBezTo>
                    <a:pt x="38" y="147"/>
                    <a:pt x="30" y="144"/>
                    <a:pt x="25" y="139"/>
                  </a:cubicBezTo>
                  <a:cubicBezTo>
                    <a:pt x="22" y="135"/>
                    <a:pt x="21" y="129"/>
                    <a:pt x="19" y="124"/>
                  </a:cubicBezTo>
                  <a:cubicBezTo>
                    <a:pt x="15" y="114"/>
                    <a:pt x="10" y="104"/>
                    <a:pt x="7" y="94"/>
                  </a:cubicBezTo>
                  <a:cubicBezTo>
                    <a:pt x="0" y="70"/>
                    <a:pt x="7" y="57"/>
                    <a:pt x="22" y="40"/>
                  </a:cubicBezTo>
                  <a:cubicBezTo>
                    <a:pt x="35" y="25"/>
                    <a:pt x="62" y="8"/>
                    <a:pt x="81" y="5"/>
                  </a:cubicBezTo>
                  <a:cubicBezTo>
                    <a:pt x="108" y="0"/>
                    <a:pt x="119" y="33"/>
                    <a:pt x="140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18" name="Freeform 130"/>
            <p:cNvSpPr>
              <a:spLocks/>
            </p:cNvSpPr>
            <p:nvPr/>
          </p:nvSpPr>
          <p:spPr bwMode="auto">
            <a:xfrm>
              <a:off x="2883" y="2774"/>
              <a:ext cx="232" cy="374"/>
            </a:xfrm>
            <a:custGeom>
              <a:avLst/>
              <a:gdLst>
                <a:gd name="T0" fmla="*/ 0 w 93"/>
                <a:gd name="T1" fmla="*/ 935 h 140"/>
                <a:gd name="T2" fmla="*/ 317 w 93"/>
                <a:gd name="T3" fmla="*/ 863 h 140"/>
                <a:gd name="T4" fmla="*/ 511 w 93"/>
                <a:gd name="T5" fmla="*/ 671 h 140"/>
                <a:gd name="T6" fmla="*/ 566 w 93"/>
                <a:gd name="T7" fmla="*/ 337 h 140"/>
                <a:gd name="T8" fmla="*/ 392 w 93"/>
                <a:gd name="T9" fmla="*/ 8 h 140"/>
                <a:gd name="T10" fmla="*/ 474 w 93"/>
                <a:gd name="T11" fmla="*/ 171 h 140"/>
                <a:gd name="T12" fmla="*/ 362 w 93"/>
                <a:gd name="T13" fmla="*/ 299 h 140"/>
                <a:gd name="T14" fmla="*/ 287 w 93"/>
                <a:gd name="T15" fmla="*/ 414 h 140"/>
                <a:gd name="T16" fmla="*/ 354 w 93"/>
                <a:gd name="T17" fmla="*/ 620 h 140"/>
                <a:gd name="T18" fmla="*/ 279 w 93"/>
                <a:gd name="T19" fmla="*/ 700 h 140"/>
                <a:gd name="T20" fmla="*/ 287 w 93"/>
                <a:gd name="T21" fmla="*/ 772 h 140"/>
                <a:gd name="T22" fmla="*/ 205 w 93"/>
                <a:gd name="T23" fmla="*/ 828 h 140"/>
                <a:gd name="T24" fmla="*/ 75 w 93"/>
                <a:gd name="T25" fmla="*/ 884 h 140"/>
                <a:gd name="T26" fmla="*/ 25 w 93"/>
                <a:gd name="T27" fmla="*/ 943 h 1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40">
                  <a:moveTo>
                    <a:pt x="0" y="131"/>
                  </a:moveTo>
                  <a:cubicBezTo>
                    <a:pt x="10" y="140"/>
                    <a:pt x="40" y="124"/>
                    <a:pt x="51" y="121"/>
                  </a:cubicBezTo>
                  <a:cubicBezTo>
                    <a:pt x="67" y="117"/>
                    <a:pt x="75" y="109"/>
                    <a:pt x="82" y="94"/>
                  </a:cubicBezTo>
                  <a:cubicBezTo>
                    <a:pt x="89" y="80"/>
                    <a:pt x="93" y="62"/>
                    <a:pt x="91" y="47"/>
                  </a:cubicBezTo>
                  <a:cubicBezTo>
                    <a:pt x="90" y="35"/>
                    <a:pt x="79" y="0"/>
                    <a:pt x="63" y="1"/>
                  </a:cubicBezTo>
                  <a:cubicBezTo>
                    <a:pt x="62" y="8"/>
                    <a:pt x="74" y="15"/>
                    <a:pt x="76" y="24"/>
                  </a:cubicBezTo>
                  <a:cubicBezTo>
                    <a:pt x="80" y="40"/>
                    <a:pt x="71" y="40"/>
                    <a:pt x="58" y="42"/>
                  </a:cubicBezTo>
                  <a:cubicBezTo>
                    <a:pt x="45" y="44"/>
                    <a:pt x="37" y="47"/>
                    <a:pt x="46" y="58"/>
                  </a:cubicBezTo>
                  <a:cubicBezTo>
                    <a:pt x="52" y="64"/>
                    <a:pt x="67" y="75"/>
                    <a:pt x="57" y="87"/>
                  </a:cubicBezTo>
                  <a:cubicBezTo>
                    <a:pt x="50" y="96"/>
                    <a:pt x="47" y="86"/>
                    <a:pt x="45" y="98"/>
                  </a:cubicBezTo>
                  <a:cubicBezTo>
                    <a:pt x="45" y="102"/>
                    <a:pt x="48" y="103"/>
                    <a:pt x="46" y="108"/>
                  </a:cubicBezTo>
                  <a:cubicBezTo>
                    <a:pt x="44" y="111"/>
                    <a:pt x="36" y="115"/>
                    <a:pt x="33" y="116"/>
                  </a:cubicBezTo>
                  <a:cubicBezTo>
                    <a:pt x="22" y="119"/>
                    <a:pt x="19" y="113"/>
                    <a:pt x="12" y="124"/>
                  </a:cubicBezTo>
                  <a:cubicBezTo>
                    <a:pt x="10" y="128"/>
                    <a:pt x="10" y="135"/>
                    <a:pt x="4" y="1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19" name="Freeform 131"/>
            <p:cNvSpPr>
              <a:spLocks/>
            </p:cNvSpPr>
            <p:nvPr/>
          </p:nvSpPr>
          <p:spPr bwMode="auto">
            <a:xfrm>
              <a:off x="2673" y="2673"/>
              <a:ext cx="137" cy="272"/>
            </a:xfrm>
            <a:custGeom>
              <a:avLst/>
              <a:gdLst>
                <a:gd name="T0" fmla="*/ 336 w 55"/>
                <a:gd name="T1" fmla="*/ 0 h 102"/>
                <a:gd name="T2" fmla="*/ 62 w 55"/>
                <a:gd name="T3" fmla="*/ 277 h 102"/>
                <a:gd name="T4" fmla="*/ 0 w 55"/>
                <a:gd name="T5" fmla="*/ 448 h 102"/>
                <a:gd name="T6" fmla="*/ 100 w 55"/>
                <a:gd name="T7" fmla="*/ 725 h 102"/>
                <a:gd name="T8" fmla="*/ 67 w 55"/>
                <a:gd name="T9" fmla="*/ 397 h 102"/>
                <a:gd name="T10" fmla="*/ 162 w 55"/>
                <a:gd name="T11" fmla="*/ 355 h 102"/>
                <a:gd name="T12" fmla="*/ 187 w 55"/>
                <a:gd name="T13" fmla="*/ 243 h 102"/>
                <a:gd name="T14" fmla="*/ 279 w 55"/>
                <a:gd name="T15" fmla="*/ 136 h 102"/>
                <a:gd name="T16" fmla="*/ 341 w 55"/>
                <a:gd name="T17" fmla="*/ 0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" h="102">
                  <a:moveTo>
                    <a:pt x="54" y="0"/>
                  </a:moveTo>
                  <a:cubicBezTo>
                    <a:pt x="37" y="13"/>
                    <a:pt x="22" y="20"/>
                    <a:pt x="10" y="39"/>
                  </a:cubicBezTo>
                  <a:cubicBezTo>
                    <a:pt x="5" y="46"/>
                    <a:pt x="0" y="54"/>
                    <a:pt x="0" y="63"/>
                  </a:cubicBezTo>
                  <a:cubicBezTo>
                    <a:pt x="1" y="76"/>
                    <a:pt x="13" y="89"/>
                    <a:pt x="16" y="102"/>
                  </a:cubicBezTo>
                  <a:cubicBezTo>
                    <a:pt x="10" y="93"/>
                    <a:pt x="3" y="66"/>
                    <a:pt x="11" y="56"/>
                  </a:cubicBezTo>
                  <a:cubicBezTo>
                    <a:pt x="16" y="51"/>
                    <a:pt x="21" y="54"/>
                    <a:pt x="26" y="50"/>
                  </a:cubicBezTo>
                  <a:cubicBezTo>
                    <a:pt x="32" y="45"/>
                    <a:pt x="29" y="39"/>
                    <a:pt x="30" y="34"/>
                  </a:cubicBezTo>
                  <a:cubicBezTo>
                    <a:pt x="33" y="22"/>
                    <a:pt x="38" y="25"/>
                    <a:pt x="45" y="19"/>
                  </a:cubicBezTo>
                  <a:cubicBezTo>
                    <a:pt x="52" y="13"/>
                    <a:pt x="47" y="3"/>
                    <a:pt x="5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20" name="Freeform 132"/>
            <p:cNvSpPr>
              <a:spLocks/>
            </p:cNvSpPr>
            <p:nvPr/>
          </p:nvSpPr>
          <p:spPr bwMode="auto">
            <a:xfrm>
              <a:off x="2718" y="2668"/>
              <a:ext cx="565" cy="653"/>
            </a:xfrm>
            <a:custGeom>
              <a:avLst/>
              <a:gdLst>
                <a:gd name="T0" fmla="*/ 0 w 226"/>
                <a:gd name="T1" fmla="*/ 1740 h 245"/>
                <a:gd name="T2" fmla="*/ 650 w 226"/>
                <a:gd name="T3" fmla="*/ 1676 h 245"/>
                <a:gd name="T4" fmla="*/ 850 w 226"/>
                <a:gd name="T5" fmla="*/ 1549 h 245"/>
                <a:gd name="T6" fmla="*/ 988 w 226"/>
                <a:gd name="T7" fmla="*/ 1429 h 245"/>
                <a:gd name="T8" fmla="*/ 1150 w 226"/>
                <a:gd name="T9" fmla="*/ 1365 h 245"/>
                <a:gd name="T10" fmla="*/ 1258 w 226"/>
                <a:gd name="T11" fmla="*/ 776 h 245"/>
                <a:gd name="T12" fmla="*/ 1363 w 226"/>
                <a:gd name="T13" fmla="*/ 440 h 245"/>
                <a:gd name="T14" fmla="*/ 1250 w 226"/>
                <a:gd name="T15" fmla="*/ 0 h 245"/>
                <a:gd name="T16" fmla="*/ 1170 w 226"/>
                <a:gd name="T17" fmla="*/ 341 h 245"/>
                <a:gd name="T18" fmla="*/ 1138 w 226"/>
                <a:gd name="T19" fmla="*/ 618 h 245"/>
                <a:gd name="T20" fmla="*/ 1070 w 226"/>
                <a:gd name="T21" fmla="*/ 909 h 245"/>
                <a:gd name="T22" fmla="*/ 1063 w 226"/>
                <a:gd name="T23" fmla="*/ 1221 h 245"/>
                <a:gd name="T24" fmla="*/ 783 w 226"/>
                <a:gd name="T25" fmla="*/ 1391 h 245"/>
                <a:gd name="T26" fmla="*/ 613 w 226"/>
                <a:gd name="T27" fmla="*/ 1613 h 245"/>
                <a:gd name="T28" fmla="*/ 400 w 226"/>
                <a:gd name="T29" fmla="*/ 1613 h 245"/>
                <a:gd name="T30" fmla="*/ 213 w 226"/>
                <a:gd name="T31" fmla="*/ 1676 h 2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6" h="245">
                  <a:moveTo>
                    <a:pt x="0" y="245"/>
                  </a:moveTo>
                  <a:cubicBezTo>
                    <a:pt x="31" y="237"/>
                    <a:pt x="72" y="239"/>
                    <a:pt x="104" y="236"/>
                  </a:cubicBezTo>
                  <a:cubicBezTo>
                    <a:pt x="120" y="235"/>
                    <a:pt x="121" y="227"/>
                    <a:pt x="136" y="218"/>
                  </a:cubicBezTo>
                  <a:cubicBezTo>
                    <a:pt x="143" y="213"/>
                    <a:pt x="150" y="205"/>
                    <a:pt x="158" y="201"/>
                  </a:cubicBezTo>
                  <a:cubicBezTo>
                    <a:pt x="166" y="197"/>
                    <a:pt x="176" y="197"/>
                    <a:pt x="184" y="192"/>
                  </a:cubicBezTo>
                  <a:cubicBezTo>
                    <a:pt x="217" y="174"/>
                    <a:pt x="205" y="140"/>
                    <a:pt x="201" y="109"/>
                  </a:cubicBezTo>
                  <a:cubicBezTo>
                    <a:pt x="197" y="85"/>
                    <a:pt x="212" y="82"/>
                    <a:pt x="218" y="62"/>
                  </a:cubicBezTo>
                  <a:cubicBezTo>
                    <a:pt x="226" y="39"/>
                    <a:pt x="220" y="13"/>
                    <a:pt x="200" y="0"/>
                  </a:cubicBezTo>
                  <a:cubicBezTo>
                    <a:pt x="213" y="19"/>
                    <a:pt x="202" y="35"/>
                    <a:pt x="187" y="48"/>
                  </a:cubicBezTo>
                  <a:cubicBezTo>
                    <a:pt x="170" y="63"/>
                    <a:pt x="178" y="65"/>
                    <a:pt x="182" y="87"/>
                  </a:cubicBezTo>
                  <a:cubicBezTo>
                    <a:pt x="185" y="105"/>
                    <a:pt x="170" y="112"/>
                    <a:pt x="171" y="128"/>
                  </a:cubicBezTo>
                  <a:cubicBezTo>
                    <a:pt x="171" y="147"/>
                    <a:pt x="184" y="154"/>
                    <a:pt x="170" y="172"/>
                  </a:cubicBezTo>
                  <a:cubicBezTo>
                    <a:pt x="158" y="188"/>
                    <a:pt x="140" y="187"/>
                    <a:pt x="125" y="196"/>
                  </a:cubicBezTo>
                  <a:cubicBezTo>
                    <a:pt x="112" y="203"/>
                    <a:pt x="110" y="222"/>
                    <a:pt x="98" y="227"/>
                  </a:cubicBezTo>
                  <a:cubicBezTo>
                    <a:pt x="88" y="232"/>
                    <a:pt x="74" y="225"/>
                    <a:pt x="64" y="227"/>
                  </a:cubicBezTo>
                  <a:cubicBezTo>
                    <a:pt x="53" y="228"/>
                    <a:pt x="46" y="238"/>
                    <a:pt x="34" y="2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21" name="Freeform 133"/>
            <p:cNvSpPr>
              <a:spLocks/>
            </p:cNvSpPr>
            <p:nvPr/>
          </p:nvSpPr>
          <p:spPr bwMode="auto">
            <a:xfrm>
              <a:off x="2938" y="2985"/>
              <a:ext cx="305" cy="312"/>
            </a:xfrm>
            <a:custGeom>
              <a:avLst/>
              <a:gdLst>
                <a:gd name="T0" fmla="*/ 0 w 122"/>
                <a:gd name="T1" fmla="*/ 803 h 117"/>
                <a:gd name="T2" fmla="*/ 245 w 122"/>
                <a:gd name="T3" fmla="*/ 755 h 117"/>
                <a:gd name="T4" fmla="*/ 550 w 122"/>
                <a:gd name="T5" fmla="*/ 541 h 117"/>
                <a:gd name="T6" fmla="*/ 700 w 122"/>
                <a:gd name="T7" fmla="*/ 0 h 117"/>
                <a:gd name="T8" fmla="*/ 700 w 122"/>
                <a:gd name="T9" fmla="*/ 291 h 117"/>
                <a:gd name="T10" fmla="*/ 508 w 122"/>
                <a:gd name="T11" fmla="*/ 435 h 117"/>
                <a:gd name="T12" fmla="*/ 308 w 122"/>
                <a:gd name="T13" fmla="*/ 576 h 117"/>
                <a:gd name="T14" fmla="*/ 138 w 122"/>
                <a:gd name="T15" fmla="*/ 803 h 1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2" h="117">
                  <a:moveTo>
                    <a:pt x="0" y="113"/>
                  </a:moveTo>
                  <a:cubicBezTo>
                    <a:pt x="12" y="116"/>
                    <a:pt x="25" y="117"/>
                    <a:pt x="39" y="106"/>
                  </a:cubicBezTo>
                  <a:cubicBezTo>
                    <a:pt x="53" y="95"/>
                    <a:pt x="72" y="83"/>
                    <a:pt x="88" y="76"/>
                  </a:cubicBezTo>
                  <a:cubicBezTo>
                    <a:pt x="122" y="60"/>
                    <a:pt x="116" y="32"/>
                    <a:pt x="112" y="0"/>
                  </a:cubicBezTo>
                  <a:cubicBezTo>
                    <a:pt x="116" y="13"/>
                    <a:pt x="121" y="29"/>
                    <a:pt x="112" y="41"/>
                  </a:cubicBezTo>
                  <a:cubicBezTo>
                    <a:pt x="105" y="50"/>
                    <a:pt x="90" y="55"/>
                    <a:pt x="81" y="61"/>
                  </a:cubicBezTo>
                  <a:cubicBezTo>
                    <a:pt x="70" y="68"/>
                    <a:pt x="58" y="73"/>
                    <a:pt x="49" y="81"/>
                  </a:cubicBezTo>
                  <a:cubicBezTo>
                    <a:pt x="38" y="90"/>
                    <a:pt x="34" y="106"/>
                    <a:pt x="22" y="1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22" name="Freeform 13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23" name="Freeform 135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24" name="Oval 223"/>
            <p:cNvSpPr>
              <a:spLocks noChangeArrowheads="1"/>
            </p:cNvSpPr>
            <p:nvPr/>
          </p:nvSpPr>
          <p:spPr bwMode="auto">
            <a:xfrm>
              <a:off x="2665" y="2694"/>
              <a:ext cx="65" cy="7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225" name="Oval 224"/>
            <p:cNvSpPr>
              <a:spLocks noChangeArrowheads="1"/>
            </p:cNvSpPr>
            <p:nvPr/>
          </p:nvSpPr>
          <p:spPr bwMode="auto">
            <a:xfrm>
              <a:off x="2728" y="2660"/>
              <a:ext cx="40" cy="4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226" name="Oval 225"/>
            <p:cNvSpPr>
              <a:spLocks noChangeArrowheads="1"/>
            </p:cNvSpPr>
            <p:nvPr/>
          </p:nvSpPr>
          <p:spPr bwMode="auto">
            <a:xfrm>
              <a:off x="2653" y="2777"/>
              <a:ext cx="32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</p:grpSp>
      <p:grpSp>
        <p:nvGrpSpPr>
          <p:cNvPr id="227" name="Group 226"/>
          <p:cNvGrpSpPr>
            <a:grpSpLocks/>
          </p:cNvGrpSpPr>
          <p:nvPr/>
        </p:nvGrpSpPr>
        <p:grpSpPr bwMode="auto">
          <a:xfrm>
            <a:off x="1039898" y="1312859"/>
            <a:ext cx="45719" cy="48159"/>
            <a:chOff x="2435" y="2401"/>
            <a:chExt cx="883" cy="949"/>
          </a:xfrm>
          <a:solidFill>
            <a:schemeClr val="bg2">
              <a:lumMod val="50000"/>
            </a:schemeClr>
          </a:solidFill>
        </p:grpSpPr>
        <p:sp>
          <p:nvSpPr>
            <p:cNvPr id="228" name="Freeform 12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29" name="Freeform 125"/>
            <p:cNvSpPr>
              <a:spLocks/>
            </p:cNvSpPr>
            <p:nvPr/>
          </p:nvSpPr>
          <p:spPr bwMode="auto">
            <a:xfrm>
              <a:off x="2683" y="2657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30" name="Freeform 126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31" name="Freeform 127"/>
            <p:cNvSpPr>
              <a:spLocks/>
            </p:cNvSpPr>
            <p:nvPr/>
          </p:nvSpPr>
          <p:spPr bwMode="auto">
            <a:xfrm>
              <a:off x="2455" y="2428"/>
              <a:ext cx="720" cy="834"/>
            </a:xfrm>
            <a:custGeom>
              <a:avLst/>
              <a:gdLst>
                <a:gd name="T0" fmla="*/ 1550 w 288"/>
                <a:gd name="T1" fmla="*/ 120 h 313"/>
                <a:gd name="T2" fmla="*/ 963 w 288"/>
                <a:gd name="T3" fmla="*/ 43 h 313"/>
                <a:gd name="T4" fmla="*/ 575 w 288"/>
                <a:gd name="T5" fmla="*/ 213 h 313"/>
                <a:gd name="T6" fmla="*/ 400 w 288"/>
                <a:gd name="T7" fmla="*/ 440 h 313"/>
                <a:gd name="T8" fmla="*/ 213 w 288"/>
                <a:gd name="T9" fmla="*/ 624 h 313"/>
                <a:gd name="T10" fmla="*/ 145 w 288"/>
                <a:gd name="T11" fmla="*/ 895 h 313"/>
                <a:gd name="T12" fmla="*/ 33 w 288"/>
                <a:gd name="T13" fmla="*/ 1327 h 313"/>
                <a:gd name="T14" fmla="*/ 120 w 288"/>
                <a:gd name="T15" fmla="*/ 1719 h 313"/>
                <a:gd name="T16" fmla="*/ 313 w 288"/>
                <a:gd name="T17" fmla="*/ 1953 h 313"/>
                <a:gd name="T18" fmla="*/ 413 w 288"/>
                <a:gd name="T19" fmla="*/ 2222 h 313"/>
                <a:gd name="T20" fmla="*/ 245 w 288"/>
                <a:gd name="T21" fmla="*/ 1783 h 313"/>
                <a:gd name="T22" fmla="*/ 158 w 288"/>
                <a:gd name="T23" fmla="*/ 1535 h 313"/>
                <a:gd name="T24" fmla="*/ 258 w 288"/>
                <a:gd name="T25" fmla="*/ 1391 h 313"/>
                <a:gd name="T26" fmla="*/ 245 w 288"/>
                <a:gd name="T27" fmla="*/ 1271 h 313"/>
                <a:gd name="T28" fmla="*/ 225 w 288"/>
                <a:gd name="T29" fmla="*/ 1100 h 313"/>
                <a:gd name="T30" fmla="*/ 320 w 288"/>
                <a:gd name="T31" fmla="*/ 930 h 313"/>
                <a:gd name="T32" fmla="*/ 463 w 288"/>
                <a:gd name="T33" fmla="*/ 831 h 313"/>
                <a:gd name="T34" fmla="*/ 520 w 288"/>
                <a:gd name="T35" fmla="*/ 610 h 313"/>
                <a:gd name="T36" fmla="*/ 738 w 288"/>
                <a:gd name="T37" fmla="*/ 434 h 313"/>
                <a:gd name="T38" fmla="*/ 1100 w 288"/>
                <a:gd name="T39" fmla="*/ 362 h 313"/>
                <a:gd name="T40" fmla="*/ 1450 w 288"/>
                <a:gd name="T41" fmla="*/ 221 h 313"/>
                <a:gd name="T42" fmla="*/ 1588 w 288"/>
                <a:gd name="T43" fmla="*/ 333 h 313"/>
                <a:gd name="T44" fmla="*/ 1700 w 288"/>
                <a:gd name="T45" fmla="*/ 354 h 313"/>
                <a:gd name="T46" fmla="*/ 1795 w 288"/>
                <a:gd name="T47" fmla="*/ 477 h 313"/>
                <a:gd name="T48" fmla="*/ 1675 w 288"/>
                <a:gd name="T49" fmla="*/ 234 h 313"/>
                <a:gd name="T50" fmla="*/ 1558 w 288"/>
                <a:gd name="T51" fmla="*/ 120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88" h="313">
                  <a:moveTo>
                    <a:pt x="248" y="17"/>
                  </a:moveTo>
                  <a:cubicBezTo>
                    <a:pt x="216" y="17"/>
                    <a:pt x="180" y="12"/>
                    <a:pt x="154" y="6"/>
                  </a:cubicBezTo>
                  <a:cubicBezTo>
                    <a:pt x="126" y="0"/>
                    <a:pt x="110" y="8"/>
                    <a:pt x="92" y="30"/>
                  </a:cubicBezTo>
                  <a:cubicBezTo>
                    <a:pt x="83" y="41"/>
                    <a:pt x="75" y="53"/>
                    <a:pt x="64" y="62"/>
                  </a:cubicBezTo>
                  <a:cubicBezTo>
                    <a:pt x="55" y="71"/>
                    <a:pt x="43" y="78"/>
                    <a:pt x="34" y="88"/>
                  </a:cubicBezTo>
                  <a:cubicBezTo>
                    <a:pt x="24" y="98"/>
                    <a:pt x="26" y="113"/>
                    <a:pt x="23" y="126"/>
                  </a:cubicBezTo>
                  <a:cubicBezTo>
                    <a:pt x="18" y="147"/>
                    <a:pt x="11" y="166"/>
                    <a:pt x="5" y="187"/>
                  </a:cubicBezTo>
                  <a:cubicBezTo>
                    <a:pt x="0" y="207"/>
                    <a:pt x="4" y="228"/>
                    <a:pt x="19" y="242"/>
                  </a:cubicBezTo>
                  <a:cubicBezTo>
                    <a:pt x="30" y="251"/>
                    <a:pt x="42" y="263"/>
                    <a:pt x="50" y="275"/>
                  </a:cubicBezTo>
                  <a:cubicBezTo>
                    <a:pt x="58" y="286"/>
                    <a:pt x="59" y="301"/>
                    <a:pt x="66" y="313"/>
                  </a:cubicBezTo>
                  <a:cubicBezTo>
                    <a:pt x="69" y="284"/>
                    <a:pt x="56" y="271"/>
                    <a:pt x="39" y="251"/>
                  </a:cubicBezTo>
                  <a:cubicBezTo>
                    <a:pt x="31" y="242"/>
                    <a:pt x="20" y="230"/>
                    <a:pt x="25" y="216"/>
                  </a:cubicBezTo>
                  <a:cubicBezTo>
                    <a:pt x="29" y="204"/>
                    <a:pt x="37" y="208"/>
                    <a:pt x="41" y="196"/>
                  </a:cubicBezTo>
                  <a:cubicBezTo>
                    <a:pt x="43" y="190"/>
                    <a:pt x="41" y="186"/>
                    <a:pt x="39" y="179"/>
                  </a:cubicBezTo>
                  <a:cubicBezTo>
                    <a:pt x="37" y="171"/>
                    <a:pt x="35" y="164"/>
                    <a:pt x="36" y="155"/>
                  </a:cubicBezTo>
                  <a:cubicBezTo>
                    <a:pt x="38" y="146"/>
                    <a:pt x="43" y="135"/>
                    <a:pt x="51" y="131"/>
                  </a:cubicBezTo>
                  <a:cubicBezTo>
                    <a:pt x="61" y="127"/>
                    <a:pt x="68" y="130"/>
                    <a:pt x="74" y="117"/>
                  </a:cubicBezTo>
                  <a:cubicBezTo>
                    <a:pt x="79" y="108"/>
                    <a:pt x="79" y="96"/>
                    <a:pt x="83" y="86"/>
                  </a:cubicBezTo>
                  <a:cubicBezTo>
                    <a:pt x="88" y="74"/>
                    <a:pt x="111" y="73"/>
                    <a:pt x="118" y="61"/>
                  </a:cubicBezTo>
                  <a:cubicBezTo>
                    <a:pt x="126" y="47"/>
                    <a:pt x="152" y="55"/>
                    <a:pt x="176" y="51"/>
                  </a:cubicBezTo>
                  <a:cubicBezTo>
                    <a:pt x="194" y="48"/>
                    <a:pt x="211" y="22"/>
                    <a:pt x="232" y="31"/>
                  </a:cubicBezTo>
                  <a:cubicBezTo>
                    <a:pt x="241" y="34"/>
                    <a:pt x="245" y="45"/>
                    <a:pt x="254" y="47"/>
                  </a:cubicBezTo>
                  <a:cubicBezTo>
                    <a:pt x="260" y="49"/>
                    <a:pt x="264" y="45"/>
                    <a:pt x="272" y="50"/>
                  </a:cubicBezTo>
                  <a:cubicBezTo>
                    <a:pt x="278" y="55"/>
                    <a:pt x="282" y="61"/>
                    <a:pt x="287" y="67"/>
                  </a:cubicBezTo>
                  <a:cubicBezTo>
                    <a:pt x="288" y="50"/>
                    <a:pt x="277" y="45"/>
                    <a:pt x="268" y="33"/>
                  </a:cubicBezTo>
                  <a:cubicBezTo>
                    <a:pt x="262" y="26"/>
                    <a:pt x="258" y="21"/>
                    <a:pt x="249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32" name="Freeform 128"/>
            <p:cNvSpPr>
              <a:spLocks/>
            </p:cNvSpPr>
            <p:nvPr/>
          </p:nvSpPr>
          <p:spPr bwMode="auto">
            <a:xfrm>
              <a:off x="2450" y="2425"/>
              <a:ext cx="468" cy="595"/>
            </a:xfrm>
            <a:custGeom>
              <a:avLst/>
              <a:gdLst>
                <a:gd name="T0" fmla="*/ 1171 w 187"/>
                <a:gd name="T1" fmla="*/ 85 h 223"/>
                <a:gd name="T2" fmla="*/ 783 w 187"/>
                <a:gd name="T3" fmla="*/ 43 h 223"/>
                <a:gd name="T4" fmla="*/ 488 w 187"/>
                <a:gd name="T5" fmla="*/ 363 h 223"/>
                <a:gd name="T6" fmla="*/ 338 w 187"/>
                <a:gd name="T7" fmla="*/ 520 h 223"/>
                <a:gd name="T8" fmla="*/ 208 w 187"/>
                <a:gd name="T9" fmla="*/ 662 h 223"/>
                <a:gd name="T10" fmla="*/ 163 w 187"/>
                <a:gd name="T11" fmla="*/ 862 h 223"/>
                <a:gd name="T12" fmla="*/ 88 w 187"/>
                <a:gd name="T13" fmla="*/ 1139 h 223"/>
                <a:gd name="T14" fmla="*/ 45 w 187"/>
                <a:gd name="T15" fmla="*/ 1588 h 223"/>
                <a:gd name="T16" fmla="*/ 113 w 187"/>
                <a:gd name="T17" fmla="*/ 1203 h 223"/>
                <a:gd name="T18" fmla="*/ 258 w 187"/>
                <a:gd name="T19" fmla="*/ 934 h 223"/>
                <a:gd name="T20" fmla="*/ 345 w 187"/>
                <a:gd name="T21" fmla="*/ 662 h 223"/>
                <a:gd name="T22" fmla="*/ 596 w 187"/>
                <a:gd name="T23" fmla="*/ 440 h 223"/>
                <a:gd name="T24" fmla="*/ 858 w 187"/>
                <a:gd name="T25" fmla="*/ 149 h 223"/>
                <a:gd name="T26" fmla="*/ 1171 w 187"/>
                <a:gd name="T27" fmla="*/ 93 h 2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7" h="223">
                  <a:moveTo>
                    <a:pt x="187" y="12"/>
                  </a:moveTo>
                  <a:cubicBezTo>
                    <a:pt x="166" y="15"/>
                    <a:pt x="147" y="0"/>
                    <a:pt x="125" y="6"/>
                  </a:cubicBezTo>
                  <a:cubicBezTo>
                    <a:pt x="104" y="12"/>
                    <a:pt x="93" y="36"/>
                    <a:pt x="78" y="51"/>
                  </a:cubicBezTo>
                  <a:cubicBezTo>
                    <a:pt x="70" y="58"/>
                    <a:pt x="62" y="66"/>
                    <a:pt x="54" y="73"/>
                  </a:cubicBezTo>
                  <a:cubicBezTo>
                    <a:pt x="47" y="79"/>
                    <a:pt x="38" y="85"/>
                    <a:pt x="33" y="93"/>
                  </a:cubicBezTo>
                  <a:cubicBezTo>
                    <a:pt x="28" y="101"/>
                    <a:pt x="27" y="112"/>
                    <a:pt x="26" y="121"/>
                  </a:cubicBezTo>
                  <a:cubicBezTo>
                    <a:pt x="25" y="134"/>
                    <a:pt x="19" y="148"/>
                    <a:pt x="14" y="160"/>
                  </a:cubicBezTo>
                  <a:cubicBezTo>
                    <a:pt x="8" y="174"/>
                    <a:pt x="0" y="208"/>
                    <a:pt x="7" y="223"/>
                  </a:cubicBezTo>
                  <a:cubicBezTo>
                    <a:pt x="2" y="202"/>
                    <a:pt x="10" y="185"/>
                    <a:pt x="18" y="169"/>
                  </a:cubicBezTo>
                  <a:cubicBezTo>
                    <a:pt x="25" y="156"/>
                    <a:pt x="36" y="144"/>
                    <a:pt x="41" y="131"/>
                  </a:cubicBezTo>
                  <a:cubicBezTo>
                    <a:pt x="47" y="117"/>
                    <a:pt x="44" y="105"/>
                    <a:pt x="55" y="93"/>
                  </a:cubicBezTo>
                  <a:cubicBezTo>
                    <a:pt x="66" y="82"/>
                    <a:pt x="86" y="75"/>
                    <a:pt x="95" y="62"/>
                  </a:cubicBezTo>
                  <a:cubicBezTo>
                    <a:pt x="109" y="42"/>
                    <a:pt x="110" y="24"/>
                    <a:pt x="137" y="21"/>
                  </a:cubicBezTo>
                  <a:cubicBezTo>
                    <a:pt x="150" y="20"/>
                    <a:pt x="177" y="23"/>
                    <a:pt x="187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33" name="Freeform 129"/>
            <p:cNvSpPr>
              <a:spLocks/>
            </p:cNvSpPr>
            <p:nvPr/>
          </p:nvSpPr>
          <p:spPr bwMode="auto">
            <a:xfrm>
              <a:off x="2673" y="2630"/>
              <a:ext cx="352" cy="472"/>
            </a:xfrm>
            <a:custGeom>
              <a:avLst/>
              <a:gdLst>
                <a:gd name="T0" fmla="*/ 879 w 141"/>
                <a:gd name="T1" fmla="*/ 299 h 177"/>
                <a:gd name="T2" fmla="*/ 612 w 141"/>
                <a:gd name="T3" fmla="*/ 235 h 177"/>
                <a:gd name="T4" fmla="*/ 374 w 141"/>
                <a:gd name="T5" fmla="*/ 328 h 177"/>
                <a:gd name="T6" fmla="*/ 305 w 141"/>
                <a:gd name="T7" fmla="*/ 533 h 177"/>
                <a:gd name="T8" fmla="*/ 150 w 141"/>
                <a:gd name="T9" fmla="*/ 648 h 177"/>
                <a:gd name="T10" fmla="*/ 275 w 141"/>
                <a:gd name="T11" fmla="*/ 989 h 177"/>
                <a:gd name="T12" fmla="*/ 449 w 141"/>
                <a:gd name="T13" fmla="*/ 1259 h 177"/>
                <a:gd name="T14" fmla="*/ 275 w 141"/>
                <a:gd name="T15" fmla="*/ 1075 h 177"/>
                <a:gd name="T16" fmla="*/ 155 w 141"/>
                <a:gd name="T17" fmla="*/ 989 h 177"/>
                <a:gd name="T18" fmla="*/ 117 w 141"/>
                <a:gd name="T19" fmla="*/ 883 h 177"/>
                <a:gd name="T20" fmla="*/ 42 w 141"/>
                <a:gd name="T21" fmla="*/ 669 h 177"/>
                <a:gd name="T22" fmla="*/ 137 w 141"/>
                <a:gd name="T23" fmla="*/ 285 h 177"/>
                <a:gd name="T24" fmla="*/ 504 w 141"/>
                <a:gd name="T25" fmla="*/ 35 h 177"/>
                <a:gd name="T26" fmla="*/ 874 w 141"/>
                <a:gd name="T27" fmla="*/ 277 h 1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1" h="177">
                  <a:moveTo>
                    <a:pt x="141" y="42"/>
                  </a:moveTo>
                  <a:cubicBezTo>
                    <a:pt x="124" y="52"/>
                    <a:pt x="111" y="51"/>
                    <a:pt x="98" y="33"/>
                  </a:cubicBezTo>
                  <a:cubicBezTo>
                    <a:pt x="81" y="6"/>
                    <a:pt x="72" y="33"/>
                    <a:pt x="60" y="46"/>
                  </a:cubicBezTo>
                  <a:cubicBezTo>
                    <a:pt x="49" y="57"/>
                    <a:pt x="53" y="61"/>
                    <a:pt x="49" y="75"/>
                  </a:cubicBezTo>
                  <a:cubicBezTo>
                    <a:pt x="45" y="90"/>
                    <a:pt x="31" y="77"/>
                    <a:pt x="24" y="91"/>
                  </a:cubicBezTo>
                  <a:cubicBezTo>
                    <a:pt x="17" y="107"/>
                    <a:pt x="33" y="129"/>
                    <a:pt x="44" y="139"/>
                  </a:cubicBezTo>
                  <a:cubicBezTo>
                    <a:pt x="53" y="148"/>
                    <a:pt x="70" y="164"/>
                    <a:pt x="72" y="177"/>
                  </a:cubicBezTo>
                  <a:cubicBezTo>
                    <a:pt x="68" y="167"/>
                    <a:pt x="54" y="156"/>
                    <a:pt x="44" y="151"/>
                  </a:cubicBezTo>
                  <a:cubicBezTo>
                    <a:pt x="38" y="147"/>
                    <a:pt x="30" y="144"/>
                    <a:pt x="25" y="139"/>
                  </a:cubicBezTo>
                  <a:cubicBezTo>
                    <a:pt x="22" y="135"/>
                    <a:pt x="21" y="129"/>
                    <a:pt x="19" y="124"/>
                  </a:cubicBezTo>
                  <a:cubicBezTo>
                    <a:pt x="15" y="114"/>
                    <a:pt x="10" y="104"/>
                    <a:pt x="7" y="94"/>
                  </a:cubicBezTo>
                  <a:cubicBezTo>
                    <a:pt x="0" y="70"/>
                    <a:pt x="7" y="57"/>
                    <a:pt x="22" y="40"/>
                  </a:cubicBezTo>
                  <a:cubicBezTo>
                    <a:pt x="35" y="25"/>
                    <a:pt x="62" y="8"/>
                    <a:pt x="81" y="5"/>
                  </a:cubicBezTo>
                  <a:cubicBezTo>
                    <a:pt x="108" y="0"/>
                    <a:pt x="119" y="33"/>
                    <a:pt x="140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34" name="Freeform 130"/>
            <p:cNvSpPr>
              <a:spLocks/>
            </p:cNvSpPr>
            <p:nvPr/>
          </p:nvSpPr>
          <p:spPr bwMode="auto">
            <a:xfrm>
              <a:off x="2883" y="2774"/>
              <a:ext cx="232" cy="374"/>
            </a:xfrm>
            <a:custGeom>
              <a:avLst/>
              <a:gdLst>
                <a:gd name="T0" fmla="*/ 0 w 93"/>
                <a:gd name="T1" fmla="*/ 935 h 140"/>
                <a:gd name="T2" fmla="*/ 317 w 93"/>
                <a:gd name="T3" fmla="*/ 863 h 140"/>
                <a:gd name="T4" fmla="*/ 511 w 93"/>
                <a:gd name="T5" fmla="*/ 671 h 140"/>
                <a:gd name="T6" fmla="*/ 566 w 93"/>
                <a:gd name="T7" fmla="*/ 337 h 140"/>
                <a:gd name="T8" fmla="*/ 392 w 93"/>
                <a:gd name="T9" fmla="*/ 8 h 140"/>
                <a:gd name="T10" fmla="*/ 474 w 93"/>
                <a:gd name="T11" fmla="*/ 171 h 140"/>
                <a:gd name="T12" fmla="*/ 362 w 93"/>
                <a:gd name="T13" fmla="*/ 299 h 140"/>
                <a:gd name="T14" fmla="*/ 287 w 93"/>
                <a:gd name="T15" fmla="*/ 414 h 140"/>
                <a:gd name="T16" fmla="*/ 354 w 93"/>
                <a:gd name="T17" fmla="*/ 620 h 140"/>
                <a:gd name="T18" fmla="*/ 279 w 93"/>
                <a:gd name="T19" fmla="*/ 700 h 140"/>
                <a:gd name="T20" fmla="*/ 287 w 93"/>
                <a:gd name="T21" fmla="*/ 772 h 140"/>
                <a:gd name="T22" fmla="*/ 205 w 93"/>
                <a:gd name="T23" fmla="*/ 828 h 140"/>
                <a:gd name="T24" fmla="*/ 75 w 93"/>
                <a:gd name="T25" fmla="*/ 884 h 140"/>
                <a:gd name="T26" fmla="*/ 25 w 93"/>
                <a:gd name="T27" fmla="*/ 943 h 1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40">
                  <a:moveTo>
                    <a:pt x="0" y="131"/>
                  </a:moveTo>
                  <a:cubicBezTo>
                    <a:pt x="10" y="140"/>
                    <a:pt x="40" y="124"/>
                    <a:pt x="51" y="121"/>
                  </a:cubicBezTo>
                  <a:cubicBezTo>
                    <a:pt x="67" y="117"/>
                    <a:pt x="75" y="109"/>
                    <a:pt x="82" y="94"/>
                  </a:cubicBezTo>
                  <a:cubicBezTo>
                    <a:pt x="89" y="80"/>
                    <a:pt x="93" y="62"/>
                    <a:pt x="91" y="47"/>
                  </a:cubicBezTo>
                  <a:cubicBezTo>
                    <a:pt x="90" y="35"/>
                    <a:pt x="79" y="0"/>
                    <a:pt x="63" y="1"/>
                  </a:cubicBezTo>
                  <a:cubicBezTo>
                    <a:pt x="62" y="8"/>
                    <a:pt x="74" y="15"/>
                    <a:pt x="76" y="24"/>
                  </a:cubicBezTo>
                  <a:cubicBezTo>
                    <a:pt x="80" y="40"/>
                    <a:pt x="71" y="40"/>
                    <a:pt x="58" y="42"/>
                  </a:cubicBezTo>
                  <a:cubicBezTo>
                    <a:pt x="45" y="44"/>
                    <a:pt x="37" y="47"/>
                    <a:pt x="46" y="58"/>
                  </a:cubicBezTo>
                  <a:cubicBezTo>
                    <a:pt x="52" y="64"/>
                    <a:pt x="67" y="75"/>
                    <a:pt x="57" y="87"/>
                  </a:cubicBezTo>
                  <a:cubicBezTo>
                    <a:pt x="50" y="96"/>
                    <a:pt x="47" y="86"/>
                    <a:pt x="45" y="98"/>
                  </a:cubicBezTo>
                  <a:cubicBezTo>
                    <a:pt x="45" y="102"/>
                    <a:pt x="48" y="103"/>
                    <a:pt x="46" y="108"/>
                  </a:cubicBezTo>
                  <a:cubicBezTo>
                    <a:pt x="44" y="111"/>
                    <a:pt x="36" y="115"/>
                    <a:pt x="33" y="116"/>
                  </a:cubicBezTo>
                  <a:cubicBezTo>
                    <a:pt x="22" y="119"/>
                    <a:pt x="19" y="113"/>
                    <a:pt x="12" y="124"/>
                  </a:cubicBezTo>
                  <a:cubicBezTo>
                    <a:pt x="10" y="128"/>
                    <a:pt x="10" y="135"/>
                    <a:pt x="4" y="1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35" name="Freeform 131"/>
            <p:cNvSpPr>
              <a:spLocks/>
            </p:cNvSpPr>
            <p:nvPr/>
          </p:nvSpPr>
          <p:spPr bwMode="auto">
            <a:xfrm>
              <a:off x="2673" y="2673"/>
              <a:ext cx="137" cy="272"/>
            </a:xfrm>
            <a:custGeom>
              <a:avLst/>
              <a:gdLst>
                <a:gd name="T0" fmla="*/ 336 w 55"/>
                <a:gd name="T1" fmla="*/ 0 h 102"/>
                <a:gd name="T2" fmla="*/ 62 w 55"/>
                <a:gd name="T3" fmla="*/ 277 h 102"/>
                <a:gd name="T4" fmla="*/ 0 w 55"/>
                <a:gd name="T5" fmla="*/ 448 h 102"/>
                <a:gd name="T6" fmla="*/ 100 w 55"/>
                <a:gd name="T7" fmla="*/ 725 h 102"/>
                <a:gd name="T8" fmla="*/ 67 w 55"/>
                <a:gd name="T9" fmla="*/ 397 h 102"/>
                <a:gd name="T10" fmla="*/ 162 w 55"/>
                <a:gd name="T11" fmla="*/ 355 h 102"/>
                <a:gd name="T12" fmla="*/ 187 w 55"/>
                <a:gd name="T13" fmla="*/ 243 h 102"/>
                <a:gd name="T14" fmla="*/ 279 w 55"/>
                <a:gd name="T15" fmla="*/ 136 h 102"/>
                <a:gd name="T16" fmla="*/ 341 w 55"/>
                <a:gd name="T17" fmla="*/ 0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" h="102">
                  <a:moveTo>
                    <a:pt x="54" y="0"/>
                  </a:moveTo>
                  <a:cubicBezTo>
                    <a:pt x="37" y="13"/>
                    <a:pt x="22" y="20"/>
                    <a:pt x="10" y="39"/>
                  </a:cubicBezTo>
                  <a:cubicBezTo>
                    <a:pt x="5" y="46"/>
                    <a:pt x="0" y="54"/>
                    <a:pt x="0" y="63"/>
                  </a:cubicBezTo>
                  <a:cubicBezTo>
                    <a:pt x="1" y="76"/>
                    <a:pt x="13" y="89"/>
                    <a:pt x="16" y="102"/>
                  </a:cubicBezTo>
                  <a:cubicBezTo>
                    <a:pt x="10" y="93"/>
                    <a:pt x="3" y="66"/>
                    <a:pt x="11" y="56"/>
                  </a:cubicBezTo>
                  <a:cubicBezTo>
                    <a:pt x="16" y="51"/>
                    <a:pt x="21" y="54"/>
                    <a:pt x="26" y="50"/>
                  </a:cubicBezTo>
                  <a:cubicBezTo>
                    <a:pt x="32" y="45"/>
                    <a:pt x="29" y="39"/>
                    <a:pt x="30" y="34"/>
                  </a:cubicBezTo>
                  <a:cubicBezTo>
                    <a:pt x="33" y="22"/>
                    <a:pt x="38" y="25"/>
                    <a:pt x="45" y="19"/>
                  </a:cubicBezTo>
                  <a:cubicBezTo>
                    <a:pt x="52" y="13"/>
                    <a:pt x="47" y="3"/>
                    <a:pt x="5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36" name="Freeform 132"/>
            <p:cNvSpPr>
              <a:spLocks/>
            </p:cNvSpPr>
            <p:nvPr/>
          </p:nvSpPr>
          <p:spPr bwMode="auto">
            <a:xfrm>
              <a:off x="2718" y="2668"/>
              <a:ext cx="565" cy="653"/>
            </a:xfrm>
            <a:custGeom>
              <a:avLst/>
              <a:gdLst>
                <a:gd name="T0" fmla="*/ 0 w 226"/>
                <a:gd name="T1" fmla="*/ 1740 h 245"/>
                <a:gd name="T2" fmla="*/ 650 w 226"/>
                <a:gd name="T3" fmla="*/ 1676 h 245"/>
                <a:gd name="T4" fmla="*/ 850 w 226"/>
                <a:gd name="T5" fmla="*/ 1549 h 245"/>
                <a:gd name="T6" fmla="*/ 988 w 226"/>
                <a:gd name="T7" fmla="*/ 1429 h 245"/>
                <a:gd name="T8" fmla="*/ 1150 w 226"/>
                <a:gd name="T9" fmla="*/ 1365 h 245"/>
                <a:gd name="T10" fmla="*/ 1258 w 226"/>
                <a:gd name="T11" fmla="*/ 776 h 245"/>
                <a:gd name="T12" fmla="*/ 1363 w 226"/>
                <a:gd name="T13" fmla="*/ 440 h 245"/>
                <a:gd name="T14" fmla="*/ 1250 w 226"/>
                <a:gd name="T15" fmla="*/ 0 h 245"/>
                <a:gd name="T16" fmla="*/ 1170 w 226"/>
                <a:gd name="T17" fmla="*/ 341 h 245"/>
                <a:gd name="T18" fmla="*/ 1138 w 226"/>
                <a:gd name="T19" fmla="*/ 618 h 245"/>
                <a:gd name="T20" fmla="*/ 1070 w 226"/>
                <a:gd name="T21" fmla="*/ 909 h 245"/>
                <a:gd name="T22" fmla="*/ 1063 w 226"/>
                <a:gd name="T23" fmla="*/ 1221 h 245"/>
                <a:gd name="T24" fmla="*/ 783 w 226"/>
                <a:gd name="T25" fmla="*/ 1391 h 245"/>
                <a:gd name="T26" fmla="*/ 613 w 226"/>
                <a:gd name="T27" fmla="*/ 1613 h 245"/>
                <a:gd name="T28" fmla="*/ 400 w 226"/>
                <a:gd name="T29" fmla="*/ 1613 h 245"/>
                <a:gd name="T30" fmla="*/ 213 w 226"/>
                <a:gd name="T31" fmla="*/ 1676 h 2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6" h="245">
                  <a:moveTo>
                    <a:pt x="0" y="245"/>
                  </a:moveTo>
                  <a:cubicBezTo>
                    <a:pt x="31" y="237"/>
                    <a:pt x="72" y="239"/>
                    <a:pt x="104" y="236"/>
                  </a:cubicBezTo>
                  <a:cubicBezTo>
                    <a:pt x="120" y="235"/>
                    <a:pt x="121" y="227"/>
                    <a:pt x="136" y="218"/>
                  </a:cubicBezTo>
                  <a:cubicBezTo>
                    <a:pt x="143" y="213"/>
                    <a:pt x="150" y="205"/>
                    <a:pt x="158" y="201"/>
                  </a:cubicBezTo>
                  <a:cubicBezTo>
                    <a:pt x="166" y="197"/>
                    <a:pt x="176" y="197"/>
                    <a:pt x="184" y="192"/>
                  </a:cubicBezTo>
                  <a:cubicBezTo>
                    <a:pt x="217" y="174"/>
                    <a:pt x="205" y="140"/>
                    <a:pt x="201" y="109"/>
                  </a:cubicBezTo>
                  <a:cubicBezTo>
                    <a:pt x="197" y="85"/>
                    <a:pt x="212" y="82"/>
                    <a:pt x="218" y="62"/>
                  </a:cubicBezTo>
                  <a:cubicBezTo>
                    <a:pt x="226" y="39"/>
                    <a:pt x="220" y="13"/>
                    <a:pt x="200" y="0"/>
                  </a:cubicBezTo>
                  <a:cubicBezTo>
                    <a:pt x="213" y="19"/>
                    <a:pt x="202" y="35"/>
                    <a:pt x="187" y="48"/>
                  </a:cubicBezTo>
                  <a:cubicBezTo>
                    <a:pt x="170" y="63"/>
                    <a:pt x="178" y="65"/>
                    <a:pt x="182" y="87"/>
                  </a:cubicBezTo>
                  <a:cubicBezTo>
                    <a:pt x="185" y="105"/>
                    <a:pt x="170" y="112"/>
                    <a:pt x="171" y="128"/>
                  </a:cubicBezTo>
                  <a:cubicBezTo>
                    <a:pt x="171" y="147"/>
                    <a:pt x="184" y="154"/>
                    <a:pt x="170" y="172"/>
                  </a:cubicBezTo>
                  <a:cubicBezTo>
                    <a:pt x="158" y="188"/>
                    <a:pt x="140" y="187"/>
                    <a:pt x="125" y="196"/>
                  </a:cubicBezTo>
                  <a:cubicBezTo>
                    <a:pt x="112" y="203"/>
                    <a:pt x="110" y="222"/>
                    <a:pt x="98" y="227"/>
                  </a:cubicBezTo>
                  <a:cubicBezTo>
                    <a:pt x="88" y="232"/>
                    <a:pt x="74" y="225"/>
                    <a:pt x="64" y="227"/>
                  </a:cubicBezTo>
                  <a:cubicBezTo>
                    <a:pt x="53" y="228"/>
                    <a:pt x="46" y="238"/>
                    <a:pt x="34" y="2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37" name="Freeform 133"/>
            <p:cNvSpPr>
              <a:spLocks/>
            </p:cNvSpPr>
            <p:nvPr/>
          </p:nvSpPr>
          <p:spPr bwMode="auto">
            <a:xfrm>
              <a:off x="2938" y="2985"/>
              <a:ext cx="305" cy="312"/>
            </a:xfrm>
            <a:custGeom>
              <a:avLst/>
              <a:gdLst>
                <a:gd name="T0" fmla="*/ 0 w 122"/>
                <a:gd name="T1" fmla="*/ 803 h 117"/>
                <a:gd name="T2" fmla="*/ 245 w 122"/>
                <a:gd name="T3" fmla="*/ 755 h 117"/>
                <a:gd name="T4" fmla="*/ 550 w 122"/>
                <a:gd name="T5" fmla="*/ 541 h 117"/>
                <a:gd name="T6" fmla="*/ 700 w 122"/>
                <a:gd name="T7" fmla="*/ 0 h 117"/>
                <a:gd name="T8" fmla="*/ 700 w 122"/>
                <a:gd name="T9" fmla="*/ 291 h 117"/>
                <a:gd name="T10" fmla="*/ 508 w 122"/>
                <a:gd name="T11" fmla="*/ 435 h 117"/>
                <a:gd name="T12" fmla="*/ 308 w 122"/>
                <a:gd name="T13" fmla="*/ 576 h 117"/>
                <a:gd name="T14" fmla="*/ 138 w 122"/>
                <a:gd name="T15" fmla="*/ 803 h 1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2" h="117">
                  <a:moveTo>
                    <a:pt x="0" y="113"/>
                  </a:moveTo>
                  <a:cubicBezTo>
                    <a:pt x="12" y="116"/>
                    <a:pt x="25" y="117"/>
                    <a:pt x="39" y="106"/>
                  </a:cubicBezTo>
                  <a:cubicBezTo>
                    <a:pt x="53" y="95"/>
                    <a:pt x="72" y="83"/>
                    <a:pt x="88" y="76"/>
                  </a:cubicBezTo>
                  <a:cubicBezTo>
                    <a:pt x="122" y="60"/>
                    <a:pt x="116" y="32"/>
                    <a:pt x="112" y="0"/>
                  </a:cubicBezTo>
                  <a:cubicBezTo>
                    <a:pt x="116" y="13"/>
                    <a:pt x="121" y="29"/>
                    <a:pt x="112" y="41"/>
                  </a:cubicBezTo>
                  <a:cubicBezTo>
                    <a:pt x="105" y="50"/>
                    <a:pt x="90" y="55"/>
                    <a:pt x="81" y="61"/>
                  </a:cubicBezTo>
                  <a:cubicBezTo>
                    <a:pt x="70" y="68"/>
                    <a:pt x="58" y="73"/>
                    <a:pt x="49" y="81"/>
                  </a:cubicBezTo>
                  <a:cubicBezTo>
                    <a:pt x="38" y="90"/>
                    <a:pt x="34" y="106"/>
                    <a:pt x="22" y="1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38" name="Freeform 13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39" name="Freeform 135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40" name="Oval 239"/>
            <p:cNvSpPr>
              <a:spLocks noChangeArrowheads="1"/>
            </p:cNvSpPr>
            <p:nvPr/>
          </p:nvSpPr>
          <p:spPr bwMode="auto">
            <a:xfrm>
              <a:off x="2665" y="2694"/>
              <a:ext cx="65" cy="7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241" name="Oval 240"/>
            <p:cNvSpPr>
              <a:spLocks noChangeArrowheads="1"/>
            </p:cNvSpPr>
            <p:nvPr/>
          </p:nvSpPr>
          <p:spPr bwMode="auto">
            <a:xfrm>
              <a:off x="2728" y="2660"/>
              <a:ext cx="40" cy="4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242" name="Oval 241"/>
            <p:cNvSpPr>
              <a:spLocks noChangeArrowheads="1"/>
            </p:cNvSpPr>
            <p:nvPr/>
          </p:nvSpPr>
          <p:spPr bwMode="auto">
            <a:xfrm>
              <a:off x="2653" y="2777"/>
              <a:ext cx="32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</p:grpSp>
      <p:grpSp>
        <p:nvGrpSpPr>
          <p:cNvPr id="243" name="Group 242"/>
          <p:cNvGrpSpPr>
            <a:grpSpLocks/>
          </p:cNvGrpSpPr>
          <p:nvPr/>
        </p:nvGrpSpPr>
        <p:grpSpPr bwMode="auto">
          <a:xfrm>
            <a:off x="766349" y="1511199"/>
            <a:ext cx="594172" cy="327610"/>
            <a:chOff x="2182" y="1659"/>
            <a:chExt cx="1383" cy="1005"/>
          </a:xfrm>
        </p:grpSpPr>
        <p:sp>
          <p:nvSpPr>
            <p:cNvPr id="244" name="Freeform 545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rgbClr val="D9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45" name="Freeform 546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46" name="Oval 245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247" name="Freeform 54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48" name="Freeform 54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49" name="Freeform 550"/>
            <p:cNvSpPr>
              <a:spLocks/>
            </p:cNvSpPr>
            <p:nvPr/>
          </p:nvSpPr>
          <p:spPr bwMode="auto">
            <a:xfrm>
              <a:off x="2182" y="1856"/>
              <a:ext cx="293" cy="304"/>
            </a:xfrm>
            <a:custGeom>
              <a:avLst/>
              <a:gdLst>
                <a:gd name="T0" fmla="*/ 1838 w 117"/>
                <a:gd name="T1" fmla="*/ 683 h 114"/>
                <a:gd name="T2" fmla="*/ 471 w 117"/>
                <a:gd name="T3" fmla="*/ 2163 h 114"/>
                <a:gd name="T4" fmla="*/ 1022 w 117"/>
                <a:gd name="T5" fmla="*/ 0 h 114"/>
                <a:gd name="T6" fmla="*/ 1838 w 117"/>
                <a:gd name="T7" fmla="*/ 68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114">
                  <a:moveTo>
                    <a:pt x="117" y="36"/>
                  </a:moveTo>
                  <a:cubicBezTo>
                    <a:pt x="67" y="55"/>
                    <a:pt x="37" y="93"/>
                    <a:pt x="30" y="114"/>
                  </a:cubicBezTo>
                  <a:cubicBezTo>
                    <a:pt x="0" y="69"/>
                    <a:pt x="36" y="26"/>
                    <a:pt x="65" y="0"/>
                  </a:cubicBezTo>
                  <a:cubicBezTo>
                    <a:pt x="58" y="20"/>
                    <a:pt x="47" y="52"/>
                    <a:pt x="117" y="3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50" name="Freeform 551"/>
            <p:cNvSpPr>
              <a:spLocks/>
            </p:cNvSpPr>
            <p:nvPr/>
          </p:nvSpPr>
          <p:spPr bwMode="auto">
            <a:xfrm>
              <a:off x="3450" y="2019"/>
              <a:ext cx="77" cy="136"/>
            </a:xfrm>
            <a:custGeom>
              <a:avLst/>
              <a:gdLst>
                <a:gd name="T0" fmla="*/ 0 w 31"/>
                <a:gd name="T1" fmla="*/ 363 h 51"/>
                <a:gd name="T2" fmla="*/ 291 w 31"/>
                <a:gd name="T3" fmla="*/ 968 h 51"/>
                <a:gd name="T4" fmla="*/ 432 w 31"/>
                <a:gd name="T5" fmla="*/ 0 h 51"/>
                <a:gd name="T6" fmla="*/ 353 w 31"/>
                <a:gd name="T7" fmla="*/ 307 h 51"/>
                <a:gd name="T8" fmla="*/ 124 w 31"/>
                <a:gd name="T9" fmla="*/ 39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1">
                  <a:moveTo>
                    <a:pt x="0" y="19"/>
                  </a:moveTo>
                  <a:cubicBezTo>
                    <a:pt x="11" y="25"/>
                    <a:pt x="16" y="40"/>
                    <a:pt x="19" y="51"/>
                  </a:cubicBezTo>
                  <a:cubicBezTo>
                    <a:pt x="30" y="49"/>
                    <a:pt x="31" y="7"/>
                    <a:pt x="28" y="0"/>
                  </a:cubicBezTo>
                  <a:cubicBezTo>
                    <a:pt x="28" y="6"/>
                    <a:pt x="25" y="10"/>
                    <a:pt x="23" y="16"/>
                  </a:cubicBezTo>
                  <a:cubicBezTo>
                    <a:pt x="19" y="26"/>
                    <a:pt x="17" y="21"/>
                    <a:pt x="8" y="21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51" name="Freeform 552"/>
            <p:cNvSpPr>
              <a:spLocks/>
            </p:cNvSpPr>
            <p:nvPr/>
          </p:nvSpPr>
          <p:spPr bwMode="auto">
            <a:xfrm>
              <a:off x="2337" y="2323"/>
              <a:ext cx="58" cy="200"/>
            </a:xfrm>
            <a:custGeom>
              <a:avLst/>
              <a:gdLst>
                <a:gd name="T0" fmla="*/ 0 w 23"/>
                <a:gd name="T1" fmla="*/ 1160 h 75"/>
                <a:gd name="T2" fmla="*/ 368 w 23"/>
                <a:gd name="T3" fmla="*/ 1421 h 75"/>
                <a:gd name="T4" fmla="*/ 368 w 23"/>
                <a:gd name="T5" fmla="*/ 264 h 75"/>
                <a:gd name="T6" fmla="*/ 0 w 23"/>
                <a:gd name="T7" fmla="*/ 0 h 75"/>
                <a:gd name="T8" fmla="*/ 0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0" y="61"/>
                  </a:moveTo>
                  <a:cubicBezTo>
                    <a:pt x="7" y="66"/>
                    <a:pt x="15" y="70"/>
                    <a:pt x="23" y="7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5" y="10"/>
                    <a:pt x="7" y="5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52" name="Freeform 553"/>
            <p:cNvSpPr>
              <a:spLocks/>
            </p:cNvSpPr>
            <p:nvPr/>
          </p:nvSpPr>
          <p:spPr bwMode="auto">
            <a:xfrm>
              <a:off x="2425" y="2373"/>
              <a:ext cx="40" cy="187"/>
            </a:xfrm>
            <a:custGeom>
              <a:avLst/>
              <a:gdLst>
                <a:gd name="T0" fmla="*/ 0 w 16"/>
                <a:gd name="T1" fmla="*/ 1199 h 70"/>
                <a:gd name="T2" fmla="*/ 250 w 16"/>
                <a:gd name="T3" fmla="*/ 1336 h 70"/>
                <a:gd name="T4" fmla="*/ 250 w 16"/>
                <a:gd name="T5" fmla="*/ 150 h 70"/>
                <a:gd name="T6" fmla="*/ 0 w 16"/>
                <a:gd name="T7" fmla="*/ 0 h 70"/>
                <a:gd name="T8" fmla="*/ 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0" y="63"/>
                  </a:moveTo>
                  <a:cubicBezTo>
                    <a:pt x="5" y="65"/>
                    <a:pt x="11" y="68"/>
                    <a:pt x="16" y="7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1" y="5"/>
                    <a:pt x="5" y="3"/>
                    <a:pt x="0" y="0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53" name="Freeform 554"/>
            <p:cNvSpPr>
              <a:spLocks/>
            </p:cNvSpPr>
            <p:nvPr/>
          </p:nvSpPr>
          <p:spPr bwMode="auto">
            <a:xfrm>
              <a:off x="2265" y="2251"/>
              <a:ext cx="25" cy="200"/>
            </a:xfrm>
            <a:custGeom>
              <a:avLst/>
              <a:gdLst>
                <a:gd name="T0" fmla="*/ 0 w 10"/>
                <a:gd name="T1" fmla="*/ 1229 h 75"/>
                <a:gd name="T2" fmla="*/ 158 w 10"/>
                <a:gd name="T3" fmla="*/ 1421 h 75"/>
                <a:gd name="T4" fmla="*/ 158 w 10"/>
                <a:gd name="T5" fmla="*/ 192 h 75"/>
                <a:gd name="T6" fmla="*/ 0 w 10"/>
                <a:gd name="T7" fmla="*/ 0 h 75"/>
                <a:gd name="T8" fmla="*/ 0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0" y="65"/>
                  </a:moveTo>
                  <a:cubicBezTo>
                    <a:pt x="3" y="68"/>
                    <a:pt x="6" y="72"/>
                    <a:pt x="10" y="7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6" y="7"/>
                    <a:pt x="3" y="3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54" name="Freeform 555"/>
            <p:cNvSpPr>
              <a:spLocks/>
            </p:cNvSpPr>
            <p:nvPr/>
          </p:nvSpPr>
          <p:spPr bwMode="auto">
            <a:xfrm>
              <a:off x="2400" y="2357"/>
              <a:ext cx="10" cy="182"/>
            </a:xfrm>
            <a:custGeom>
              <a:avLst/>
              <a:gdLst>
                <a:gd name="T0" fmla="*/ 0 w 4"/>
                <a:gd name="T1" fmla="*/ 1269 h 68"/>
                <a:gd name="T2" fmla="*/ 63 w 4"/>
                <a:gd name="T3" fmla="*/ 1303 h 68"/>
                <a:gd name="T4" fmla="*/ 63 w 4"/>
                <a:gd name="T5" fmla="*/ 35 h 68"/>
                <a:gd name="T6" fmla="*/ 0 w 4"/>
                <a:gd name="T7" fmla="*/ 0 h 68"/>
                <a:gd name="T8" fmla="*/ 0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0" y="66"/>
                  </a:moveTo>
                  <a:cubicBezTo>
                    <a:pt x="1" y="66"/>
                    <a:pt x="3" y="67"/>
                    <a:pt x="4" y="6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55" name="Freeform 556"/>
            <p:cNvSpPr>
              <a:spLocks/>
            </p:cNvSpPr>
            <p:nvPr/>
          </p:nvSpPr>
          <p:spPr bwMode="auto">
            <a:xfrm>
              <a:off x="3360" y="2323"/>
              <a:ext cx="57" cy="200"/>
            </a:xfrm>
            <a:custGeom>
              <a:avLst/>
              <a:gdLst>
                <a:gd name="T0" fmla="*/ 349 w 23"/>
                <a:gd name="T1" fmla="*/ 1160 h 75"/>
                <a:gd name="T2" fmla="*/ 0 w 23"/>
                <a:gd name="T3" fmla="*/ 1421 h 75"/>
                <a:gd name="T4" fmla="*/ 0 w 23"/>
                <a:gd name="T5" fmla="*/ 264 h 75"/>
                <a:gd name="T6" fmla="*/ 349 w 23"/>
                <a:gd name="T7" fmla="*/ 0 h 75"/>
                <a:gd name="T8" fmla="*/ 349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23" y="61"/>
                  </a:moveTo>
                  <a:cubicBezTo>
                    <a:pt x="16" y="66"/>
                    <a:pt x="8" y="70"/>
                    <a:pt x="0" y="7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0"/>
                    <a:pt x="16" y="5"/>
                    <a:pt x="23" y="0"/>
                  </a:cubicBezTo>
                  <a:lnTo>
                    <a:pt x="23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56" name="Freeform 557"/>
            <p:cNvSpPr>
              <a:spLocks/>
            </p:cNvSpPr>
            <p:nvPr/>
          </p:nvSpPr>
          <p:spPr bwMode="auto">
            <a:xfrm>
              <a:off x="3290" y="2373"/>
              <a:ext cx="40" cy="187"/>
            </a:xfrm>
            <a:custGeom>
              <a:avLst/>
              <a:gdLst>
                <a:gd name="T0" fmla="*/ 250 w 16"/>
                <a:gd name="T1" fmla="*/ 1199 h 70"/>
                <a:gd name="T2" fmla="*/ 0 w 16"/>
                <a:gd name="T3" fmla="*/ 1336 h 70"/>
                <a:gd name="T4" fmla="*/ 0 w 16"/>
                <a:gd name="T5" fmla="*/ 150 h 70"/>
                <a:gd name="T6" fmla="*/ 250 w 16"/>
                <a:gd name="T7" fmla="*/ 0 h 70"/>
                <a:gd name="T8" fmla="*/ 25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16" y="63"/>
                  </a:moveTo>
                  <a:cubicBezTo>
                    <a:pt x="11" y="65"/>
                    <a:pt x="5" y="68"/>
                    <a:pt x="0" y="7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5"/>
                    <a:pt x="11" y="3"/>
                    <a:pt x="16" y="0"/>
                  </a:cubicBezTo>
                  <a:lnTo>
                    <a:pt x="16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57" name="Freeform 558"/>
            <p:cNvSpPr>
              <a:spLocks/>
            </p:cNvSpPr>
            <p:nvPr/>
          </p:nvSpPr>
          <p:spPr bwMode="auto">
            <a:xfrm>
              <a:off x="3465" y="2251"/>
              <a:ext cx="25" cy="200"/>
            </a:xfrm>
            <a:custGeom>
              <a:avLst/>
              <a:gdLst>
                <a:gd name="T0" fmla="*/ 158 w 10"/>
                <a:gd name="T1" fmla="*/ 1229 h 75"/>
                <a:gd name="T2" fmla="*/ 0 w 10"/>
                <a:gd name="T3" fmla="*/ 1421 h 75"/>
                <a:gd name="T4" fmla="*/ 0 w 10"/>
                <a:gd name="T5" fmla="*/ 192 h 75"/>
                <a:gd name="T6" fmla="*/ 158 w 10"/>
                <a:gd name="T7" fmla="*/ 0 h 75"/>
                <a:gd name="T8" fmla="*/ 158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10" y="65"/>
                  </a:moveTo>
                  <a:cubicBezTo>
                    <a:pt x="7" y="68"/>
                    <a:pt x="4" y="72"/>
                    <a:pt x="0" y="7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7"/>
                    <a:pt x="7" y="3"/>
                    <a:pt x="10" y="0"/>
                  </a:cubicBezTo>
                  <a:lnTo>
                    <a:pt x="10" y="6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58" name="Freeform 559"/>
            <p:cNvSpPr>
              <a:spLocks/>
            </p:cNvSpPr>
            <p:nvPr/>
          </p:nvSpPr>
          <p:spPr bwMode="auto">
            <a:xfrm>
              <a:off x="3345" y="2357"/>
              <a:ext cx="10" cy="182"/>
            </a:xfrm>
            <a:custGeom>
              <a:avLst/>
              <a:gdLst>
                <a:gd name="T0" fmla="*/ 63 w 4"/>
                <a:gd name="T1" fmla="*/ 1269 h 68"/>
                <a:gd name="T2" fmla="*/ 0 w 4"/>
                <a:gd name="T3" fmla="*/ 1303 h 68"/>
                <a:gd name="T4" fmla="*/ 0 w 4"/>
                <a:gd name="T5" fmla="*/ 35 h 68"/>
                <a:gd name="T6" fmla="*/ 63 w 4"/>
                <a:gd name="T7" fmla="*/ 0 h 68"/>
                <a:gd name="T8" fmla="*/ 63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4" y="66"/>
                  </a:moveTo>
                  <a:cubicBezTo>
                    <a:pt x="3" y="66"/>
                    <a:pt x="1" y="67"/>
                    <a:pt x="0" y="6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lnTo>
                    <a:pt x="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59" name="Freeform 560"/>
            <p:cNvSpPr>
              <a:spLocks/>
            </p:cNvSpPr>
            <p:nvPr/>
          </p:nvSpPr>
          <p:spPr bwMode="auto">
            <a:xfrm>
              <a:off x="2570" y="2427"/>
              <a:ext cx="117" cy="202"/>
            </a:xfrm>
            <a:custGeom>
              <a:avLst/>
              <a:gdLst>
                <a:gd name="T0" fmla="*/ 0 w 47"/>
                <a:gd name="T1" fmla="*/ 1223 h 76"/>
                <a:gd name="T2" fmla="*/ 724 w 47"/>
                <a:gd name="T3" fmla="*/ 1427 h 76"/>
                <a:gd name="T4" fmla="*/ 724 w 47"/>
                <a:gd name="T5" fmla="*/ 205 h 76"/>
                <a:gd name="T6" fmla="*/ 0 w 47"/>
                <a:gd name="T7" fmla="*/ 0 h 76"/>
                <a:gd name="T8" fmla="*/ 0 w 47"/>
                <a:gd name="T9" fmla="*/ 1223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6">
                  <a:moveTo>
                    <a:pt x="0" y="65"/>
                  </a:moveTo>
                  <a:cubicBezTo>
                    <a:pt x="13" y="73"/>
                    <a:pt x="34" y="75"/>
                    <a:pt x="47" y="7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26" y="9"/>
                    <a:pt x="13" y="5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60" name="Freeform 561"/>
            <p:cNvSpPr>
              <a:spLocks/>
            </p:cNvSpPr>
            <p:nvPr/>
          </p:nvSpPr>
          <p:spPr bwMode="auto">
            <a:xfrm>
              <a:off x="2712" y="2459"/>
              <a:ext cx="33" cy="178"/>
            </a:xfrm>
            <a:custGeom>
              <a:avLst/>
              <a:gdLst>
                <a:gd name="T0" fmla="*/ 0 w 13"/>
                <a:gd name="T1" fmla="*/ 1235 h 67"/>
                <a:gd name="T2" fmla="*/ 213 w 13"/>
                <a:gd name="T3" fmla="*/ 1257 h 67"/>
                <a:gd name="T4" fmla="*/ 213 w 13"/>
                <a:gd name="T5" fmla="*/ 21 h 67"/>
                <a:gd name="T6" fmla="*/ 0 w 13"/>
                <a:gd name="T7" fmla="*/ 0 h 67"/>
                <a:gd name="T8" fmla="*/ 0 w 13"/>
                <a:gd name="T9" fmla="*/ 1235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67">
                  <a:moveTo>
                    <a:pt x="0" y="66"/>
                  </a:moveTo>
                  <a:cubicBezTo>
                    <a:pt x="4" y="66"/>
                    <a:pt x="9" y="67"/>
                    <a:pt x="13" y="6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1"/>
                    <a:pt x="4" y="0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61" name="Freeform 562"/>
            <p:cNvSpPr>
              <a:spLocks/>
            </p:cNvSpPr>
            <p:nvPr/>
          </p:nvSpPr>
          <p:spPr bwMode="auto">
            <a:xfrm>
              <a:off x="2627" y="2445"/>
              <a:ext cx="28" cy="182"/>
            </a:xfrm>
            <a:custGeom>
              <a:avLst/>
              <a:gdLst>
                <a:gd name="T0" fmla="*/ 0 w 11"/>
                <a:gd name="T1" fmla="*/ 1269 h 68"/>
                <a:gd name="T2" fmla="*/ 181 w 11"/>
                <a:gd name="T3" fmla="*/ 1303 h 68"/>
                <a:gd name="T4" fmla="*/ 181 w 11"/>
                <a:gd name="T5" fmla="*/ 35 h 68"/>
                <a:gd name="T6" fmla="*/ 0 w 11"/>
                <a:gd name="T7" fmla="*/ 0 h 68"/>
                <a:gd name="T8" fmla="*/ 0 w 11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68">
                  <a:moveTo>
                    <a:pt x="0" y="66"/>
                  </a:moveTo>
                  <a:cubicBezTo>
                    <a:pt x="4" y="67"/>
                    <a:pt x="8" y="67"/>
                    <a:pt x="11" y="68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"/>
                    <a:pt x="4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62" name="Freeform 563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63" name="Freeform 564"/>
            <p:cNvSpPr>
              <a:spLocks/>
            </p:cNvSpPr>
            <p:nvPr/>
          </p:nvSpPr>
          <p:spPr bwMode="auto">
            <a:xfrm>
              <a:off x="2345" y="2469"/>
              <a:ext cx="960" cy="150"/>
            </a:xfrm>
            <a:custGeom>
              <a:avLst/>
              <a:gdLst>
                <a:gd name="T0" fmla="*/ 6000 w 384"/>
                <a:gd name="T1" fmla="*/ 458 h 56"/>
                <a:gd name="T2" fmla="*/ 3345 w 384"/>
                <a:gd name="T3" fmla="*/ 1077 h 56"/>
                <a:gd name="T4" fmla="*/ 0 w 384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56">
                  <a:moveTo>
                    <a:pt x="384" y="24"/>
                  </a:moveTo>
                  <a:cubicBezTo>
                    <a:pt x="338" y="44"/>
                    <a:pt x="278" y="56"/>
                    <a:pt x="214" y="56"/>
                  </a:cubicBezTo>
                  <a:cubicBezTo>
                    <a:pt x="127" y="56"/>
                    <a:pt x="50" y="34"/>
                    <a:pt x="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64" name="Oval 263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265" name="Freeform 566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66" name="Freeform 567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67" name="Freeform 56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68" name="Freeform 56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69" name="Freeform 570"/>
            <p:cNvSpPr>
              <a:spLocks/>
            </p:cNvSpPr>
            <p:nvPr/>
          </p:nvSpPr>
          <p:spPr bwMode="auto">
            <a:xfrm>
              <a:off x="2295" y="1896"/>
              <a:ext cx="770" cy="293"/>
            </a:xfrm>
            <a:custGeom>
              <a:avLst/>
              <a:gdLst>
                <a:gd name="T0" fmla="*/ 0 w 308"/>
                <a:gd name="T1" fmla="*/ 2078 h 110"/>
                <a:gd name="T2" fmla="*/ 3613 w 308"/>
                <a:gd name="T3" fmla="*/ 21 h 110"/>
                <a:gd name="T4" fmla="*/ 4813 w 308"/>
                <a:gd name="T5" fmla="*/ 170 h 110"/>
                <a:gd name="T6" fmla="*/ 0 w 308"/>
                <a:gd name="T7" fmla="*/ 2078 h 1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110">
                  <a:moveTo>
                    <a:pt x="0" y="110"/>
                  </a:moveTo>
                  <a:cubicBezTo>
                    <a:pt x="14" y="48"/>
                    <a:pt x="120" y="1"/>
                    <a:pt x="231" y="1"/>
                  </a:cubicBezTo>
                  <a:cubicBezTo>
                    <a:pt x="257" y="1"/>
                    <a:pt x="283" y="4"/>
                    <a:pt x="308" y="9"/>
                  </a:cubicBezTo>
                  <a:cubicBezTo>
                    <a:pt x="254" y="0"/>
                    <a:pt x="49" y="7"/>
                    <a:pt x="0" y="1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70" name="Oval 269"/>
            <p:cNvSpPr>
              <a:spLocks noChangeArrowheads="1"/>
            </p:cNvSpPr>
            <p:nvPr/>
          </p:nvSpPr>
          <p:spPr bwMode="auto">
            <a:xfrm>
              <a:off x="2890" y="1893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271" name="Oval 270"/>
            <p:cNvSpPr>
              <a:spLocks noChangeArrowheads="1"/>
            </p:cNvSpPr>
            <p:nvPr/>
          </p:nvSpPr>
          <p:spPr bwMode="auto">
            <a:xfrm>
              <a:off x="2935" y="1904"/>
              <a:ext cx="22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272" name="Oval 271"/>
            <p:cNvSpPr>
              <a:spLocks noChangeArrowheads="1"/>
            </p:cNvSpPr>
            <p:nvPr/>
          </p:nvSpPr>
          <p:spPr bwMode="auto">
            <a:xfrm>
              <a:off x="2860" y="190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273" name="Freeform 574"/>
            <p:cNvSpPr>
              <a:spLocks/>
            </p:cNvSpPr>
            <p:nvPr/>
          </p:nvSpPr>
          <p:spPr bwMode="auto">
            <a:xfrm>
              <a:off x="2842" y="2187"/>
              <a:ext cx="630" cy="218"/>
            </a:xfrm>
            <a:custGeom>
              <a:avLst/>
              <a:gdLst>
                <a:gd name="T0" fmla="*/ 0 w 252"/>
                <a:gd name="T1" fmla="*/ 1542 h 82"/>
                <a:gd name="T2" fmla="*/ 3938 w 252"/>
                <a:gd name="T3" fmla="*/ 0 h 82"/>
                <a:gd name="T4" fmla="*/ 0 w 252"/>
                <a:gd name="T5" fmla="*/ 1542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" h="82">
                  <a:moveTo>
                    <a:pt x="0" y="82"/>
                  </a:moveTo>
                  <a:cubicBezTo>
                    <a:pt x="57" y="82"/>
                    <a:pt x="193" y="71"/>
                    <a:pt x="252" y="0"/>
                  </a:cubicBezTo>
                  <a:cubicBezTo>
                    <a:pt x="232" y="15"/>
                    <a:pt x="140" y="68"/>
                    <a:pt x="0" y="8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</p:grpSp>
      <p:sp>
        <p:nvSpPr>
          <p:cNvPr id="274" name="Oval 273"/>
          <p:cNvSpPr/>
          <p:nvPr/>
        </p:nvSpPr>
        <p:spPr>
          <a:xfrm>
            <a:off x="1241303" y="1653897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105764" y="1682931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053992" y="1613252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920920" y="1619915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944654" y="1688656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9" name="Group 278"/>
          <p:cNvGrpSpPr>
            <a:grpSpLocks/>
          </p:cNvGrpSpPr>
          <p:nvPr/>
        </p:nvGrpSpPr>
        <p:grpSpPr bwMode="auto">
          <a:xfrm>
            <a:off x="984470" y="1619236"/>
            <a:ext cx="45719" cy="48159"/>
            <a:chOff x="2435" y="2401"/>
            <a:chExt cx="883" cy="949"/>
          </a:xfrm>
          <a:solidFill>
            <a:schemeClr val="bg2">
              <a:lumMod val="50000"/>
            </a:schemeClr>
          </a:solidFill>
        </p:grpSpPr>
        <p:sp>
          <p:nvSpPr>
            <p:cNvPr id="280" name="Freeform 12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81" name="Freeform 125"/>
            <p:cNvSpPr>
              <a:spLocks/>
            </p:cNvSpPr>
            <p:nvPr/>
          </p:nvSpPr>
          <p:spPr bwMode="auto">
            <a:xfrm>
              <a:off x="2683" y="2657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82" name="Freeform 126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83" name="Freeform 127"/>
            <p:cNvSpPr>
              <a:spLocks/>
            </p:cNvSpPr>
            <p:nvPr/>
          </p:nvSpPr>
          <p:spPr bwMode="auto">
            <a:xfrm>
              <a:off x="2455" y="2428"/>
              <a:ext cx="720" cy="834"/>
            </a:xfrm>
            <a:custGeom>
              <a:avLst/>
              <a:gdLst>
                <a:gd name="T0" fmla="*/ 1550 w 288"/>
                <a:gd name="T1" fmla="*/ 120 h 313"/>
                <a:gd name="T2" fmla="*/ 963 w 288"/>
                <a:gd name="T3" fmla="*/ 43 h 313"/>
                <a:gd name="T4" fmla="*/ 575 w 288"/>
                <a:gd name="T5" fmla="*/ 213 h 313"/>
                <a:gd name="T6" fmla="*/ 400 w 288"/>
                <a:gd name="T7" fmla="*/ 440 h 313"/>
                <a:gd name="T8" fmla="*/ 213 w 288"/>
                <a:gd name="T9" fmla="*/ 624 h 313"/>
                <a:gd name="T10" fmla="*/ 145 w 288"/>
                <a:gd name="T11" fmla="*/ 895 h 313"/>
                <a:gd name="T12" fmla="*/ 33 w 288"/>
                <a:gd name="T13" fmla="*/ 1327 h 313"/>
                <a:gd name="T14" fmla="*/ 120 w 288"/>
                <a:gd name="T15" fmla="*/ 1719 h 313"/>
                <a:gd name="T16" fmla="*/ 313 w 288"/>
                <a:gd name="T17" fmla="*/ 1953 h 313"/>
                <a:gd name="T18" fmla="*/ 413 w 288"/>
                <a:gd name="T19" fmla="*/ 2222 h 313"/>
                <a:gd name="T20" fmla="*/ 245 w 288"/>
                <a:gd name="T21" fmla="*/ 1783 h 313"/>
                <a:gd name="T22" fmla="*/ 158 w 288"/>
                <a:gd name="T23" fmla="*/ 1535 h 313"/>
                <a:gd name="T24" fmla="*/ 258 w 288"/>
                <a:gd name="T25" fmla="*/ 1391 h 313"/>
                <a:gd name="T26" fmla="*/ 245 w 288"/>
                <a:gd name="T27" fmla="*/ 1271 h 313"/>
                <a:gd name="T28" fmla="*/ 225 w 288"/>
                <a:gd name="T29" fmla="*/ 1100 h 313"/>
                <a:gd name="T30" fmla="*/ 320 w 288"/>
                <a:gd name="T31" fmla="*/ 930 h 313"/>
                <a:gd name="T32" fmla="*/ 463 w 288"/>
                <a:gd name="T33" fmla="*/ 831 h 313"/>
                <a:gd name="T34" fmla="*/ 520 w 288"/>
                <a:gd name="T35" fmla="*/ 610 h 313"/>
                <a:gd name="T36" fmla="*/ 738 w 288"/>
                <a:gd name="T37" fmla="*/ 434 h 313"/>
                <a:gd name="T38" fmla="*/ 1100 w 288"/>
                <a:gd name="T39" fmla="*/ 362 h 313"/>
                <a:gd name="T40" fmla="*/ 1450 w 288"/>
                <a:gd name="T41" fmla="*/ 221 h 313"/>
                <a:gd name="T42" fmla="*/ 1588 w 288"/>
                <a:gd name="T43" fmla="*/ 333 h 313"/>
                <a:gd name="T44" fmla="*/ 1700 w 288"/>
                <a:gd name="T45" fmla="*/ 354 h 313"/>
                <a:gd name="T46" fmla="*/ 1795 w 288"/>
                <a:gd name="T47" fmla="*/ 477 h 313"/>
                <a:gd name="T48" fmla="*/ 1675 w 288"/>
                <a:gd name="T49" fmla="*/ 234 h 313"/>
                <a:gd name="T50" fmla="*/ 1558 w 288"/>
                <a:gd name="T51" fmla="*/ 120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88" h="313">
                  <a:moveTo>
                    <a:pt x="248" y="17"/>
                  </a:moveTo>
                  <a:cubicBezTo>
                    <a:pt x="216" y="17"/>
                    <a:pt x="180" y="12"/>
                    <a:pt x="154" y="6"/>
                  </a:cubicBezTo>
                  <a:cubicBezTo>
                    <a:pt x="126" y="0"/>
                    <a:pt x="110" y="8"/>
                    <a:pt x="92" y="30"/>
                  </a:cubicBezTo>
                  <a:cubicBezTo>
                    <a:pt x="83" y="41"/>
                    <a:pt x="75" y="53"/>
                    <a:pt x="64" y="62"/>
                  </a:cubicBezTo>
                  <a:cubicBezTo>
                    <a:pt x="55" y="71"/>
                    <a:pt x="43" y="78"/>
                    <a:pt x="34" y="88"/>
                  </a:cubicBezTo>
                  <a:cubicBezTo>
                    <a:pt x="24" y="98"/>
                    <a:pt x="26" y="113"/>
                    <a:pt x="23" y="126"/>
                  </a:cubicBezTo>
                  <a:cubicBezTo>
                    <a:pt x="18" y="147"/>
                    <a:pt x="11" y="166"/>
                    <a:pt x="5" y="187"/>
                  </a:cubicBezTo>
                  <a:cubicBezTo>
                    <a:pt x="0" y="207"/>
                    <a:pt x="4" y="228"/>
                    <a:pt x="19" y="242"/>
                  </a:cubicBezTo>
                  <a:cubicBezTo>
                    <a:pt x="30" y="251"/>
                    <a:pt x="42" y="263"/>
                    <a:pt x="50" y="275"/>
                  </a:cubicBezTo>
                  <a:cubicBezTo>
                    <a:pt x="58" y="286"/>
                    <a:pt x="59" y="301"/>
                    <a:pt x="66" y="313"/>
                  </a:cubicBezTo>
                  <a:cubicBezTo>
                    <a:pt x="69" y="284"/>
                    <a:pt x="56" y="271"/>
                    <a:pt x="39" y="251"/>
                  </a:cubicBezTo>
                  <a:cubicBezTo>
                    <a:pt x="31" y="242"/>
                    <a:pt x="20" y="230"/>
                    <a:pt x="25" y="216"/>
                  </a:cubicBezTo>
                  <a:cubicBezTo>
                    <a:pt x="29" y="204"/>
                    <a:pt x="37" y="208"/>
                    <a:pt x="41" y="196"/>
                  </a:cubicBezTo>
                  <a:cubicBezTo>
                    <a:pt x="43" y="190"/>
                    <a:pt x="41" y="186"/>
                    <a:pt x="39" y="179"/>
                  </a:cubicBezTo>
                  <a:cubicBezTo>
                    <a:pt x="37" y="171"/>
                    <a:pt x="35" y="164"/>
                    <a:pt x="36" y="155"/>
                  </a:cubicBezTo>
                  <a:cubicBezTo>
                    <a:pt x="38" y="146"/>
                    <a:pt x="43" y="135"/>
                    <a:pt x="51" y="131"/>
                  </a:cubicBezTo>
                  <a:cubicBezTo>
                    <a:pt x="61" y="127"/>
                    <a:pt x="68" y="130"/>
                    <a:pt x="74" y="117"/>
                  </a:cubicBezTo>
                  <a:cubicBezTo>
                    <a:pt x="79" y="108"/>
                    <a:pt x="79" y="96"/>
                    <a:pt x="83" y="86"/>
                  </a:cubicBezTo>
                  <a:cubicBezTo>
                    <a:pt x="88" y="74"/>
                    <a:pt x="111" y="73"/>
                    <a:pt x="118" y="61"/>
                  </a:cubicBezTo>
                  <a:cubicBezTo>
                    <a:pt x="126" y="47"/>
                    <a:pt x="152" y="55"/>
                    <a:pt x="176" y="51"/>
                  </a:cubicBezTo>
                  <a:cubicBezTo>
                    <a:pt x="194" y="48"/>
                    <a:pt x="211" y="22"/>
                    <a:pt x="232" y="31"/>
                  </a:cubicBezTo>
                  <a:cubicBezTo>
                    <a:pt x="241" y="34"/>
                    <a:pt x="245" y="45"/>
                    <a:pt x="254" y="47"/>
                  </a:cubicBezTo>
                  <a:cubicBezTo>
                    <a:pt x="260" y="49"/>
                    <a:pt x="264" y="45"/>
                    <a:pt x="272" y="50"/>
                  </a:cubicBezTo>
                  <a:cubicBezTo>
                    <a:pt x="278" y="55"/>
                    <a:pt x="282" y="61"/>
                    <a:pt x="287" y="67"/>
                  </a:cubicBezTo>
                  <a:cubicBezTo>
                    <a:pt x="288" y="50"/>
                    <a:pt x="277" y="45"/>
                    <a:pt x="268" y="33"/>
                  </a:cubicBezTo>
                  <a:cubicBezTo>
                    <a:pt x="262" y="26"/>
                    <a:pt x="258" y="21"/>
                    <a:pt x="249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84" name="Freeform 128"/>
            <p:cNvSpPr>
              <a:spLocks/>
            </p:cNvSpPr>
            <p:nvPr/>
          </p:nvSpPr>
          <p:spPr bwMode="auto">
            <a:xfrm>
              <a:off x="2450" y="2425"/>
              <a:ext cx="468" cy="595"/>
            </a:xfrm>
            <a:custGeom>
              <a:avLst/>
              <a:gdLst>
                <a:gd name="T0" fmla="*/ 1171 w 187"/>
                <a:gd name="T1" fmla="*/ 85 h 223"/>
                <a:gd name="T2" fmla="*/ 783 w 187"/>
                <a:gd name="T3" fmla="*/ 43 h 223"/>
                <a:gd name="T4" fmla="*/ 488 w 187"/>
                <a:gd name="T5" fmla="*/ 363 h 223"/>
                <a:gd name="T6" fmla="*/ 338 w 187"/>
                <a:gd name="T7" fmla="*/ 520 h 223"/>
                <a:gd name="T8" fmla="*/ 208 w 187"/>
                <a:gd name="T9" fmla="*/ 662 h 223"/>
                <a:gd name="T10" fmla="*/ 163 w 187"/>
                <a:gd name="T11" fmla="*/ 862 h 223"/>
                <a:gd name="T12" fmla="*/ 88 w 187"/>
                <a:gd name="T13" fmla="*/ 1139 h 223"/>
                <a:gd name="T14" fmla="*/ 45 w 187"/>
                <a:gd name="T15" fmla="*/ 1588 h 223"/>
                <a:gd name="T16" fmla="*/ 113 w 187"/>
                <a:gd name="T17" fmla="*/ 1203 h 223"/>
                <a:gd name="T18" fmla="*/ 258 w 187"/>
                <a:gd name="T19" fmla="*/ 934 h 223"/>
                <a:gd name="T20" fmla="*/ 345 w 187"/>
                <a:gd name="T21" fmla="*/ 662 h 223"/>
                <a:gd name="T22" fmla="*/ 596 w 187"/>
                <a:gd name="T23" fmla="*/ 440 h 223"/>
                <a:gd name="T24" fmla="*/ 858 w 187"/>
                <a:gd name="T25" fmla="*/ 149 h 223"/>
                <a:gd name="T26" fmla="*/ 1171 w 187"/>
                <a:gd name="T27" fmla="*/ 93 h 2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7" h="223">
                  <a:moveTo>
                    <a:pt x="187" y="12"/>
                  </a:moveTo>
                  <a:cubicBezTo>
                    <a:pt x="166" y="15"/>
                    <a:pt x="147" y="0"/>
                    <a:pt x="125" y="6"/>
                  </a:cubicBezTo>
                  <a:cubicBezTo>
                    <a:pt x="104" y="12"/>
                    <a:pt x="93" y="36"/>
                    <a:pt x="78" y="51"/>
                  </a:cubicBezTo>
                  <a:cubicBezTo>
                    <a:pt x="70" y="58"/>
                    <a:pt x="62" y="66"/>
                    <a:pt x="54" y="73"/>
                  </a:cubicBezTo>
                  <a:cubicBezTo>
                    <a:pt x="47" y="79"/>
                    <a:pt x="38" y="85"/>
                    <a:pt x="33" y="93"/>
                  </a:cubicBezTo>
                  <a:cubicBezTo>
                    <a:pt x="28" y="101"/>
                    <a:pt x="27" y="112"/>
                    <a:pt x="26" y="121"/>
                  </a:cubicBezTo>
                  <a:cubicBezTo>
                    <a:pt x="25" y="134"/>
                    <a:pt x="19" y="148"/>
                    <a:pt x="14" y="160"/>
                  </a:cubicBezTo>
                  <a:cubicBezTo>
                    <a:pt x="8" y="174"/>
                    <a:pt x="0" y="208"/>
                    <a:pt x="7" y="223"/>
                  </a:cubicBezTo>
                  <a:cubicBezTo>
                    <a:pt x="2" y="202"/>
                    <a:pt x="10" y="185"/>
                    <a:pt x="18" y="169"/>
                  </a:cubicBezTo>
                  <a:cubicBezTo>
                    <a:pt x="25" y="156"/>
                    <a:pt x="36" y="144"/>
                    <a:pt x="41" y="131"/>
                  </a:cubicBezTo>
                  <a:cubicBezTo>
                    <a:pt x="47" y="117"/>
                    <a:pt x="44" y="105"/>
                    <a:pt x="55" y="93"/>
                  </a:cubicBezTo>
                  <a:cubicBezTo>
                    <a:pt x="66" y="82"/>
                    <a:pt x="86" y="75"/>
                    <a:pt x="95" y="62"/>
                  </a:cubicBezTo>
                  <a:cubicBezTo>
                    <a:pt x="109" y="42"/>
                    <a:pt x="110" y="24"/>
                    <a:pt x="137" y="21"/>
                  </a:cubicBezTo>
                  <a:cubicBezTo>
                    <a:pt x="150" y="20"/>
                    <a:pt x="177" y="23"/>
                    <a:pt x="187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85" name="Freeform 129"/>
            <p:cNvSpPr>
              <a:spLocks/>
            </p:cNvSpPr>
            <p:nvPr/>
          </p:nvSpPr>
          <p:spPr bwMode="auto">
            <a:xfrm>
              <a:off x="2673" y="2630"/>
              <a:ext cx="352" cy="472"/>
            </a:xfrm>
            <a:custGeom>
              <a:avLst/>
              <a:gdLst>
                <a:gd name="T0" fmla="*/ 879 w 141"/>
                <a:gd name="T1" fmla="*/ 299 h 177"/>
                <a:gd name="T2" fmla="*/ 612 w 141"/>
                <a:gd name="T3" fmla="*/ 235 h 177"/>
                <a:gd name="T4" fmla="*/ 374 w 141"/>
                <a:gd name="T5" fmla="*/ 328 h 177"/>
                <a:gd name="T6" fmla="*/ 305 w 141"/>
                <a:gd name="T7" fmla="*/ 533 h 177"/>
                <a:gd name="T8" fmla="*/ 150 w 141"/>
                <a:gd name="T9" fmla="*/ 648 h 177"/>
                <a:gd name="T10" fmla="*/ 275 w 141"/>
                <a:gd name="T11" fmla="*/ 989 h 177"/>
                <a:gd name="T12" fmla="*/ 449 w 141"/>
                <a:gd name="T13" fmla="*/ 1259 h 177"/>
                <a:gd name="T14" fmla="*/ 275 w 141"/>
                <a:gd name="T15" fmla="*/ 1075 h 177"/>
                <a:gd name="T16" fmla="*/ 155 w 141"/>
                <a:gd name="T17" fmla="*/ 989 h 177"/>
                <a:gd name="T18" fmla="*/ 117 w 141"/>
                <a:gd name="T19" fmla="*/ 883 h 177"/>
                <a:gd name="T20" fmla="*/ 42 w 141"/>
                <a:gd name="T21" fmla="*/ 669 h 177"/>
                <a:gd name="T22" fmla="*/ 137 w 141"/>
                <a:gd name="T23" fmla="*/ 285 h 177"/>
                <a:gd name="T24" fmla="*/ 504 w 141"/>
                <a:gd name="T25" fmla="*/ 35 h 177"/>
                <a:gd name="T26" fmla="*/ 874 w 141"/>
                <a:gd name="T27" fmla="*/ 277 h 1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1" h="177">
                  <a:moveTo>
                    <a:pt x="141" y="42"/>
                  </a:moveTo>
                  <a:cubicBezTo>
                    <a:pt x="124" y="52"/>
                    <a:pt x="111" y="51"/>
                    <a:pt x="98" y="33"/>
                  </a:cubicBezTo>
                  <a:cubicBezTo>
                    <a:pt x="81" y="6"/>
                    <a:pt x="72" y="33"/>
                    <a:pt x="60" y="46"/>
                  </a:cubicBezTo>
                  <a:cubicBezTo>
                    <a:pt x="49" y="57"/>
                    <a:pt x="53" y="61"/>
                    <a:pt x="49" y="75"/>
                  </a:cubicBezTo>
                  <a:cubicBezTo>
                    <a:pt x="45" y="90"/>
                    <a:pt x="31" y="77"/>
                    <a:pt x="24" y="91"/>
                  </a:cubicBezTo>
                  <a:cubicBezTo>
                    <a:pt x="17" y="107"/>
                    <a:pt x="33" y="129"/>
                    <a:pt x="44" y="139"/>
                  </a:cubicBezTo>
                  <a:cubicBezTo>
                    <a:pt x="53" y="148"/>
                    <a:pt x="70" y="164"/>
                    <a:pt x="72" y="177"/>
                  </a:cubicBezTo>
                  <a:cubicBezTo>
                    <a:pt x="68" y="167"/>
                    <a:pt x="54" y="156"/>
                    <a:pt x="44" y="151"/>
                  </a:cubicBezTo>
                  <a:cubicBezTo>
                    <a:pt x="38" y="147"/>
                    <a:pt x="30" y="144"/>
                    <a:pt x="25" y="139"/>
                  </a:cubicBezTo>
                  <a:cubicBezTo>
                    <a:pt x="22" y="135"/>
                    <a:pt x="21" y="129"/>
                    <a:pt x="19" y="124"/>
                  </a:cubicBezTo>
                  <a:cubicBezTo>
                    <a:pt x="15" y="114"/>
                    <a:pt x="10" y="104"/>
                    <a:pt x="7" y="94"/>
                  </a:cubicBezTo>
                  <a:cubicBezTo>
                    <a:pt x="0" y="70"/>
                    <a:pt x="7" y="57"/>
                    <a:pt x="22" y="40"/>
                  </a:cubicBezTo>
                  <a:cubicBezTo>
                    <a:pt x="35" y="25"/>
                    <a:pt x="62" y="8"/>
                    <a:pt x="81" y="5"/>
                  </a:cubicBezTo>
                  <a:cubicBezTo>
                    <a:pt x="108" y="0"/>
                    <a:pt x="119" y="33"/>
                    <a:pt x="140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86" name="Freeform 130"/>
            <p:cNvSpPr>
              <a:spLocks/>
            </p:cNvSpPr>
            <p:nvPr/>
          </p:nvSpPr>
          <p:spPr bwMode="auto">
            <a:xfrm>
              <a:off x="2883" y="2774"/>
              <a:ext cx="232" cy="374"/>
            </a:xfrm>
            <a:custGeom>
              <a:avLst/>
              <a:gdLst>
                <a:gd name="T0" fmla="*/ 0 w 93"/>
                <a:gd name="T1" fmla="*/ 935 h 140"/>
                <a:gd name="T2" fmla="*/ 317 w 93"/>
                <a:gd name="T3" fmla="*/ 863 h 140"/>
                <a:gd name="T4" fmla="*/ 511 w 93"/>
                <a:gd name="T5" fmla="*/ 671 h 140"/>
                <a:gd name="T6" fmla="*/ 566 w 93"/>
                <a:gd name="T7" fmla="*/ 337 h 140"/>
                <a:gd name="T8" fmla="*/ 392 w 93"/>
                <a:gd name="T9" fmla="*/ 8 h 140"/>
                <a:gd name="T10" fmla="*/ 474 w 93"/>
                <a:gd name="T11" fmla="*/ 171 h 140"/>
                <a:gd name="T12" fmla="*/ 362 w 93"/>
                <a:gd name="T13" fmla="*/ 299 h 140"/>
                <a:gd name="T14" fmla="*/ 287 w 93"/>
                <a:gd name="T15" fmla="*/ 414 h 140"/>
                <a:gd name="T16" fmla="*/ 354 w 93"/>
                <a:gd name="T17" fmla="*/ 620 h 140"/>
                <a:gd name="T18" fmla="*/ 279 w 93"/>
                <a:gd name="T19" fmla="*/ 700 h 140"/>
                <a:gd name="T20" fmla="*/ 287 w 93"/>
                <a:gd name="T21" fmla="*/ 772 h 140"/>
                <a:gd name="T22" fmla="*/ 205 w 93"/>
                <a:gd name="T23" fmla="*/ 828 h 140"/>
                <a:gd name="T24" fmla="*/ 75 w 93"/>
                <a:gd name="T25" fmla="*/ 884 h 140"/>
                <a:gd name="T26" fmla="*/ 25 w 93"/>
                <a:gd name="T27" fmla="*/ 943 h 1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40">
                  <a:moveTo>
                    <a:pt x="0" y="131"/>
                  </a:moveTo>
                  <a:cubicBezTo>
                    <a:pt x="10" y="140"/>
                    <a:pt x="40" y="124"/>
                    <a:pt x="51" y="121"/>
                  </a:cubicBezTo>
                  <a:cubicBezTo>
                    <a:pt x="67" y="117"/>
                    <a:pt x="75" y="109"/>
                    <a:pt x="82" y="94"/>
                  </a:cubicBezTo>
                  <a:cubicBezTo>
                    <a:pt x="89" y="80"/>
                    <a:pt x="93" y="62"/>
                    <a:pt x="91" y="47"/>
                  </a:cubicBezTo>
                  <a:cubicBezTo>
                    <a:pt x="90" y="35"/>
                    <a:pt x="79" y="0"/>
                    <a:pt x="63" y="1"/>
                  </a:cubicBezTo>
                  <a:cubicBezTo>
                    <a:pt x="62" y="8"/>
                    <a:pt x="74" y="15"/>
                    <a:pt x="76" y="24"/>
                  </a:cubicBezTo>
                  <a:cubicBezTo>
                    <a:pt x="80" y="40"/>
                    <a:pt x="71" y="40"/>
                    <a:pt x="58" y="42"/>
                  </a:cubicBezTo>
                  <a:cubicBezTo>
                    <a:pt x="45" y="44"/>
                    <a:pt x="37" y="47"/>
                    <a:pt x="46" y="58"/>
                  </a:cubicBezTo>
                  <a:cubicBezTo>
                    <a:pt x="52" y="64"/>
                    <a:pt x="67" y="75"/>
                    <a:pt x="57" y="87"/>
                  </a:cubicBezTo>
                  <a:cubicBezTo>
                    <a:pt x="50" y="96"/>
                    <a:pt x="47" y="86"/>
                    <a:pt x="45" y="98"/>
                  </a:cubicBezTo>
                  <a:cubicBezTo>
                    <a:pt x="45" y="102"/>
                    <a:pt x="48" y="103"/>
                    <a:pt x="46" y="108"/>
                  </a:cubicBezTo>
                  <a:cubicBezTo>
                    <a:pt x="44" y="111"/>
                    <a:pt x="36" y="115"/>
                    <a:pt x="33" y="116"/>
                  </a:cubicBezTo>
                  <a:cubicBezTo>
                    <a:pt x="22" y="119"/>
                    <a:pt x="19" y="113"/>
                    <a:pt x="12" y="124"/>
                  </a:cubicBezTo>
                  <a:cubicBezTo>
                    <a:pt x="10" y="128"/>
                    <a:pt x="10" y="135"/>
                    <a:pt x="4" y="1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87" name="Freeform 131"/>
            <p:cNvSpPr>
              <a:spLocks/>
            </p:cNvSpPr>
            <p:nvPr/>
          </p:nvSpPr>
          <p:spPr bwMode="auto">
            <a:xfrm>
              <a:off x="2673" y="2673"/>
              <a:ext cx="137" cy="272"/>
            </a:xfrm>
            <a:custGeom>
              <a:avLst/>
              <a:gdLst>
                <a:gd name="T0" fmla="*/ 336 w 55"/>
                <a:gd name="T1" fmla="*/ 0 h 102"/>
                <a:gd name="T2" fmla="*/ 62 w 55"/>
                <a:gd name="T3" fmla="*/ 277 h 102"/>
                <a:gd name="T4" fmla="*/ 0 w 55"/>
                <a:gd name="T5" fmla="*/ 448 h 102"/>
                <a:gd name="T6" fmla="*/ 100 w 55"/>
                <a:gd name="T7" fmla="*/ 725 h 102"/>
                <a:gd name="T8" fmla="*/ 67 w 55"/>
                <a:gd name="T9" fmla="*/ 397 h 102"/>
                <a:gd name="T10" fmla="*/ 162 w 55"/>
                <a:gd name="T11" fmla="*/ 355 h 102"/>
                <a:gd name="T12" fmla="*/ 187 w 55"/>
                <a:gd name="T13" fmla="*/ 243 h 102"/>
                <a:gd name="T14" fmla="*/ 279 w 55"/>
                <a:gd name="T15" fmla="*/ 136 h 102"/>
                <a:gd name="T16" fmla="*/ 341 w 55"/>
                <a:gd name="T17" fmla="*/ 0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" h="102">
                  <a:moveTo>
                    <a:pt x="54" y="0"/>
                  </a:moveTo>
                  <a:cubicBezTo>
                    <a:pt x="37" y="13"/>
                    <a:pt x="22" y="20"/>
                    <a:pt x="10" y="39"/>
                  </a:cubicBezTo>
                  <a:cubicBezTo>
                    <a:pt x="5" y="46"/>
                    <a:pt x="0" y="54"/>
                    <a:pt x="0" y="63"/>
                  </a:cubicBezTo>
                  <a:cubicBezTo>
                    <a:pt x="1" y="76"/>
                    <a:pt x="13" y="89"/>
                    <a:pt x="16" y="102"/>
                  </a:cubicBezTo>
                  <a:cubicBezTo>
                    <a:pt x="10" y="93"/>
                    <a:pt x="3" y="66"/>
                    <a:pt x="11" y="56"/>
                  </a:cubicBezTo>
                  <a:cubicBezTo>
                    <a:pt x="16" y="51"/>
                    <a:pt x="21" y="54"/>
                    <a:pt x="26" y="50"/>
                  </a:cubicBezTo>
                  <a:cubicBezTo>
                    <a:pt x="32" y="45"/>
                    <a:pt x="29" y="39"/>
                    <a:pt x="30" y="34"/>
                  </a:cubicBezTo>
                  <a:cubicBezTo>
                    <a:pt x="33" y="22"/>
                    <a:pt x="38" y="25"/>
                    <a:pt x="45" y="19"/>
                  </a:cubicBezTo>
                  <a:cubicBezTo>
                    <a:pt x="52" y="13"/>
                    <a:pt x="47" y="3"/>
                    <a:pt x="5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88" name="Freeform 132"/>
            <p:cNvSpPr>
              <a:spLocks/>
            </p:cNvSpPr>
            <p:nvPr/>
          </p:nvSpPr>
          <p:spPr bwMode="auto">
            <a:xfrm>
              <a:off x="2718" y="2668"/>
              <a:ext cx="565" cy="653"/>
            </a:xfrm>
            <a:custGeom>
              <a:avLst/>
              <a:gdLst>
                <a:gd name="T0" fmla="*/ 0 w 226"/>
                <a:gd name="T1" fmla="*/ 1740 h 245"/>
                <a:gd name="T2" fmla="*/ 650 w 226"/>
                <a:gd name="T3" fmla="*/ 1676 h 245"/>
                <a:gd name="T4" fmla="*/ 850 w 226"/>
                <a:gd name="T5" fmla="*/ 1549 h 245"/>
                <a:gd name="T6" fmla="*/ 988 w 226"/>
                <a:gd name="T7" fmla="*/ 1429 h 245"/>
                <a:gd name="T8" fmla="*/ 1150 w 226"/>
                <a:gd name="T9" fmla="*/ 1365 h 245"/>
                <a:gd name="T10" fmla="*/ 1258 w 226"/>
                <a:gd name="T11" fmla="*/ 776 h 245"/>
                <a:gd name="T12" fmla="*/ 1363 w 226"/>
                <a:gd name="T13" fmla="*/ 440 h 245"/>
                <a:gd name="T14" fmla="*/ 1250 w 226"/>
                <a:gd name="T15" fmla="*/ 0 h 245"/>
                <a:gd name="T16" fmla="*/ 1170 w 226"/>
                <a:gd name="T17" fmla="*/ 341 h 245"/>
                <a:gd name="T18" fmla="*/ 1138 w 226"/>
                <a:gd name="T19" fmla="*/ 618 h 245"/>
                <a:gd name="T20" fmla="*/ 1070 w 226"/>
                <a:gd name="T21" fmla="*/ 909 h 245"/>
                <a:gd name="T22" fmla="*/ 1063 w 226"/>
                <a:gd name="T23" fmla="*/ 1221 h 245"/>
                <a:gd name="T24" fmla="*/ 783 w 226"/>
                <a:gd name="T25" fmla="*/ 1391 h 245"/>
                <a:gd name="T26" fmla="*/ 613 w 226"/>
                <a:gd name="T27" fmla="*/ 1613 h 245"/>
                <a:gd name="T28" fmla="*/ 400 w 226"/>
                <a:gd name="T29" fmla="*/ 1613 h 245"/>
                <a:gd name="T30" fmla="*/ 213 w 226"/>
                <a:gd name="T31" fmla="*/ 1676 h 2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6" h="245">
                  <a:moveTo>
                    <a:pt x="0" y="245"/>
                  </a:moveTo>
                  <a:cubicBezTo>
                    <a:pt x="31" y="237"/>
                    <a:pt x="72" y="239"/>
                    <a:pt x="104" y="236"/>
                  </a:cubicBezTo>
                  <a:cubicBezTo>
                    <a:pt x="120" y="235"/>
                    <a:pt x="121" y="227"/>
                    <a:pt x="136" y="218"/>
                  </a:cubicBezTo>
                  <a:cubicBezTo>
                    <a:pt x="143" y="213"/>
                    <a:pt x="150" y="205"/>
                    <a:pt x="158" y="201"/>
                  </a:cubicBezTo>
                  <a:cubicBezTo>
                    <a:pt x="166" y="197"/>
                    <a:pt x="176" y="197"/>
                    <a:pt x="184" y="192"/>
                  </a:cubicBezTo>
                  <a:cubicBezTo>
                    <a:pt x="217" y="174"/>
                    <a:pt x="205" y="140"/>
                    <a:pt x="201" y="109"/>
                  </a:cubicBezTo>
                  <a:cubicBezTo>
                    <a:pt x="197" y="85"/>
                    <a:pt x="212" y="82"/>
                    <a:pt x="218" y="62"/>
                  </a:cubicBezTo>
                  <a:cubicBezTo>
                    <a:pt x="226" y="39"/>
                    <a:pt x="220" y="13"/>
                    <a:pt x="200" y="0"/>
                  </a:cubicBezTo>
                  <a:cubicBezTo>
                    <a:pt x="213" y="19"/>
                    <a:pt x="202" y="35"/>
                    <a:pt x="187" y="48"/>
                  </a:cubicBezTo>
                  <a:cubicBezTo>
                    <a:pt x="170" y="63"/>
                    <a:pt x="178" y="65"/>
                    <a:pt x="182" y="87"/>
                  </a:cubicBezTo>
                  <a:cubicBezTo>
                    <a:pt x="185" y="105"/>
                    <a:pt x="170" y="112"/>
                    <a:pt x="171" y="128"/>
                  </a:cubicBezTo>
                  <a:cubicBezTo>
                    <a:pt x="171" y="147"/>
                    <a:pt x="184" y="154"/>
                    <a:pt x="170" y="172"/>
                  </a:cubicBezTo>
                  <a:cubicBezTo>
                    <a:pt x="158" y="188"/>
                    <a:pt x="140" y="187"/>
                    <a:pt x="125" y="196"/>
                  </a:cubicBezTo>
                  <a:cubicBezTo>
                    <a:pt x="112" y="203"/>
                    <a:pt x="110" y="222"/>
                    <a:pt x="98" y="227"/>
                  </a:cubicBezTo>
                  <a:cubicBezTo>
                    <a:pt x="88" y="232"/>
                    <a:pt x="74" y="225"/>
                    <a:pt x="64" y="227"/>
                  </a:cubicBezTo>
                  <a:cubicBezTo>
                    <a:pt x="53" y="228"/>
                    <a:pt x="46" y="238"/>
                    <a:pt x="34" y="2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89" name="Freeform 133"/>
            <p:cNvSpPr>
              <a:spLocks/>
            </p:cNvSpPr>
            <p:nvPr/>
          </p:nvSpPr>
          <p:spPr bwMode="auto">
            <a:xfrm>
              <a:off x="2938" y="2985"/>
              <a:ext cx="305" cy="312"/>
            </a:xfrm>
            <a:custGeom>
              <a:avLst/>
              <a:gdLst>
                <a:gd name="T0" fmla="*/ 0 w 122"/>
                <a:gd name="T1" fmla="*/ 803 h 117"/>
                <a:gd name="T2" fmla="*/ 245 w 122"/>
                <a:gd name="T3" fmla="*/ 755 h 117"/>
                <a:gd name="T4" fmla="*/ 550 w 122"/>
                <a:gd name="T5" fmla="*/ 541 h 117"/>
                <a:gd name="T6" fmla="*/ 700 w 122"/>
                <a:gd name="T7" fmla="*/ 0 h 117"/>
                <a:gd name="T8" fmla="*/ 700 w 122"/>
                <a:gd name="T9" fmla="*/ 291 h 117"/>
                <a:gd name="T10" fmla="*/ 508 w 122"/>
                <a:gd name="T11" fmla="*/ 435 h 117"/>
                <a:gd name="T12" fmla="*/ 308 w 122"/>
                <a:gd name="T13" fmla="*/ 576 h 117"/>
                <a:gd name="T14" fmla="*/ 138 w 122"/>
                <a:gd name="T15" fmla="*/ 803 h 1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2" h="117">
                  <a:moveTo>
                    <a:pt x="0" y="113"/>
                  </a:moveTo>
                  <a:cubicBezTo>
                    <a:pt x="12" y="116"/>
                    <a:pt x="25" y="117"/>
                    <a:pt x="39" y="106"/>
                  </a:cubicBezTo>
                  <a:cubicBezTo>
                    <a:pt x="53" y="95"/>
                    <a:pt x="72" y="83"/>
                    <a:pt x="88" y="76"/>
                  </a:cubicBezTo>
                  <a:cubicBezTo>
                    <a:pt x="122" y="60"/>
                    <a:pt x="116" y="32"/>
                    <a:pt x="112" y="0"/>
                  </a:cubicBezTo>
                  <a:cubicBezTo>
                    <a:pt x="116" y="13"/>
                    <a:pt x="121" y="29"/>
                    <a:pt x="112" y="41"/>
                  </a:cubicBezTo>
                  <a:cubicBezTo>
                    <a:pt x="105" y="50"/>
                    <a:pt x="90" y="55"/>
                    <a:pt x="81" y="61"/>
                  </a:cubicBezTo>
                  <a:cubicBezTo>
                    <a:pt x="70" y="68"/>
                    <a:pt x="58" y="73"/>
                    <a:pt x="49" y="81"/>
                  </a:cubicBezTo>
                  <a:cubicBezTo>
                    <a:pt x="38" y="90"/>
                    <a:pt x="34" y="106"/>
                    <a:pt x="22" y="1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90" name="Freeform 13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91" name="Freeform 135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92" name="Oval 291"/>
            <p:cNvSpPr>
              <a:spLocks noChangeArrowheads="1"/>
            </p:cNvSpPr>
            <p:nvPr/>
          </p:nvSpPr>
          <p:spPr bwMode="auto">
            <a:xfrm>
              <a:off x="2665" y="2694"/>
              <a:ext cx="65" cy="7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293" name="Oval 292"/>
            <p:cNvSpPr>
              <a:spLocks noChangeArrowheads="1"/>
            </p:cNvSpPr>
            <p:nvPr/>
          </p:nvSpPr>
          <p:spPr bwMode="auto">
            <a:xfrm>
              <a:off x="2728" y="2660"/>
              <a:ext cx="40" cy="4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294" name="Oval 293"/>
            <p:cNvSpPr>
              <a:spLocks noChangeArrowheads="1"/>
            </p:cNvSpPr>
            <p:nvPr/>
          </p:nvSpPr>
          <p:spPr bwMode="auto">
            <a:xfrm>
              <a:off x="2653" y="2777"/>
              <a:ext cx="32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</p:grpSp>
      <p:grpSp>
        <p:nvGrpSpPr>
          <p:cNvPr id="295" name="Group 294"/>
          <p:cNvGrpSpPr>
            <a:grpSpLocks/>
          </p:cNvGrpSpPr>
          <p:nvPr/>
        </p:nvGrpSpPr>
        <p:grpSpPr bwMode="auto">
          <a:xfrm>
            <a:off x="1116408" y="1615243"/>
            <a:ext cx="45719" cy="48159"/>
            <a:chOff x="2435" y="2401"/>
            <a:chExt cx="883" cy="949"/>
          </a:xfrm>
          <a:solidFill>
            <a:schemeClr val="bg2">
              <a:lumMod val="50000"/>
            </a:schemeClr>
          </a:solidFill>
        </p:grpSpPr>
        <p:sp>
          <p:nvSpPr>
            <p:cNvPr id="296" name="Freeform 12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97" name="Freeform 125"/>
            <p:cNvSpPr>
              <a:spLocks/>
            </p:cNvSpPr>
            <p:nvPr/>
          </p:nvSpPr>
          <p:spPr bwMode="auto">
            <a:xfrm>
              <a:off x="2683" y="2657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98" name="Freeform 126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299" name="Freeform 127"/>
            <p:cNvSpPr>
              <a:spLocks/>
            </p:cNvSpPr>
            <p:nvPr/>
          </p:nvSpPr>
          <p:spPr bwMode="auto">
            <a:xfrm>
              <a:off x="2455" y="2428"/>
              <a:ext cx="720" cy="834"/>
            </a:xfrm>
            <a:custGeom>
              <a:avLst/>
              <a:gdLst>
                <a:gd name="T0" fmla="*/ 1550 w 288"/>
                <a:gd name="T1" fmla="*/ 120 h 313"/>
                <a:gd name="T2" fmla="*/ 963 w 288"/>
                <a:gd name="T3" fmla="*/ 43 h 313"/>
                <a:gd name="T4" fmla="*/ 575 w 288"/>
                <a:gd name="T5" fmla="*/ 213 h 313"/>
                <a:gd name="T6" fmla="*/ 400 w 288"/>
                <a:gd name="T7" fmla="*/ 440 h 313"/>
                <a:gd name="T8" fmla="*/ 213 w 288"/>
                <a:gd name="T9" fmla="*/ 624 h 313"/>
                <a:gd name="T10" fmla="*/ 145 w 288"/>
                <a:gd name="T11" fmla="*/ 895 h 313"/>
                <a:gd name="T12" fmla="*/ 33 w 288"/>
                <a:gd name="T13" fmla="*/ 1327 h 313"/>
                <a:gd name="T14" fmla="*/ 120 w 288"/>
                <a:gd name="T15" fmla="*/ 1719 h 313"/>
                <a:gd name="T16" fmla="*/ 313 w 288"/>
                <a:gd name="T17" fmla="*/ 1953 h 313"/>
                <a:gd name="T18" fmla="*/ 413 w 288"/>
                <a:gd name="T19" fmla="*/ 2222 h 313"/>
                <a:gd name="T20" fmla="*/ 245 w 288"/>
                <a:gd name="T21" fmla="*/ 1783 h 313"/>
                <a:gd name="T22" fmla="*/ 158 w 288"/>
                <a:gd name="T23" fmla="*/ 1535 h 313"/>
                <a:gd name="T24" fmla="*/ 258 w 288"/>
                <a:gd name="T25" fmla="*/ 1391 h 313"/>
                <a:gd name="T26" fmla="*/ 245 w 288"/>
                <a:gd name="T27" fmla="*/ 1271 h 313"/>
                <a:gd name="T28" fmla="*/ 225 w 288"/>
                <a:gd name="T29" fmla="*/ 1100 h 313"/>
                <a:gd name="T30" fmla="*/ 320 w 288"/>
                <a:gd name="T31" fmla="*/ 930 h 313"/>
                <a:gd name="T32" fmla="*/ 463 w 288"/>
                <a:gd name="T33" fmla="*/ 831 h 313"/>
                <a:gd name="T34" fmla="*/ 520 w 288"/>
                <a:gd name="T35" fmla="*/ 610 h 313"/>
                <a:gd name="T36" fmla="*/ 738 w 288"/>
                <a:gd name="T37" fmla="*/ 434 h 313"/>
                <a:gd name="T38" fmla="*/ 1100 w 288"/>
                <a:gd name="T39" fmla="*/ 362 h 313"/>
                <a:gd name="T40" fmla="*/ 1450 w 288"/>
                <a:gd name="T41" fmla="*/ 221 h 313"/>
                <a:gd name="T42" fmla="*/ 1588 w 288"/>
                <a:gd name="T43" fmla="*/ 333 h 313"/>
                <a:gd name="T44" fmla="*/ 1700 w 288"/>
                <a:gd name="T45" fmla="*/ 354 h 313"/>
                <a:gd name="T46" fmla="*/ 1795 w 288"/>
                <a:gd name="T47" fmla="*/ 477 h 313"/>
                <a:gd name="T48" fmla="*/ 1675 w 288"/>
                <a:gd name="T49" fmla="*/ 234 h 313"/>
                <a:gd name="T50" fmla="*/ 1558 w 288"/>
                <a:gd name="T51" fmla="*/ 120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88" h="313">
                  <a:moveTo>
                    <a:pt x="248" y="17"/>
                  </a:moveTo>
                  <a:cubicBezTo>
                    <a:pt x="216" y="17"/>
                    <a:pt x="180" y="12"/>
                    <a:pt x="154" y="6"/>
                  </a:cubicBezTo>
                  <a:cubicBezTo>
                    <a:pt x="126" y="0"/>
                    <a:pt x="110" y="8"/>
                    <a:pt x="92" y="30"/>
                  </a:cubicBezTo>
                  <a:cubicBezTo>
                    <a:pt x="83" y="41"/>
                    <a:pt x="75" y="53"/>
                    <a:pt x="64" y="62"/>
                  </a:cubicBezTo>
                  <a:cubicBezTo>
                    <a:pt x="55" y="71"/>
                    <a:pt x="43" y="78"/>
                    <a:pt x="34" y="88"/>
                  </a:cubicBezTo>
                  <a:cubicBezTo>
                    <a:pt x="24" y="98"/>
                    <a:pt x="26" y="113"/>
                    <a:pt x="23" y="126"/>
                  </a:cubicBezTo>
                  <a:cubicBezTo>
                    <a:pt x="18" y="147"/>
                    <a:pt x="11" y="166"/>
                    <a:pt x="5" y="187"/>
                  </a:cubicBezTo>
                  <a:cubicBezTo>
                    <a:pt x="0" y="207"/>
                    <a:pt x="4" y="228"/>
                    <a:pt x="19" y="242"/>
                  </a:cubicBezTo>
                  <a:cubicBezTo>
                    <a:pt x="30" y="251"/>
                    <a:pt x="42" y="263"/>
                    <a:pt x="50" y="275"/>
                  </a:cubicBezTo>
                  <a:cubicBezTo>
                    <a:pt x="58" y="286"/>
                    <a:pt x="59" y="301"/>
                    <a:pt x="66" y="313"/>
                  </a:cubicBezTo>
                  <a:cubicBezTo>
                    <a:pt x="69" y="284"/>
                    <a:pt x="56" y="271"/>
                    <a:pt x="39" y="251"/>
                  </a:cubicBezTo>
                  <a:cubicBezTo>
                    <a:pt x="31" y="242"/>
                    <a:pt x="20" y="230"/>
                    <a:pt x="25" y="216"/>
                  </a:cubicBezTo>
                  <a:cubicBezTo>
                    <a:pt x="29" y="204"/>
                    <a:pt x="37" y="208"/>
                    <a:pt x="41" y="196"/>
                  </a:cubicBezTo>
                  <a:cubicBezTo>
                    <a:pt x="43" y="190"/>
                    <a:pt x="41" y="186"/>
                    <a:pt x="39" y="179"/>
                  </a:cubicBezTo>
                  <a:cubicBezTo>
                    <a:pt x="37" y="171"/>
                    <a:pt x="35" y="164"/>
                    <a:pt x="36" y="155"/>
                  </a:cubicBezTo>
                  <a:cubicBezTo>
                    <a:pt x="38" y="146"/>
                    <a:pt x="43" y="135"/>
                    <a:pt x="51" y="131"/>
                  </a:cubicBezTo>
                  <a:cubicBezTo>
                    <a:pt x="61" y="127"/>
                    <a:pt x="68" y="130"/>
                    <a:pt x="74" y="117"/>
                  </a:cubicBezTo>
                  <a:cubicBezTo>
                    <a:pt x="79" y="108"/>
                    <a:pt x="79" y="96"/>
                    <a:pt x="83" y="86"/>
                  </a:cubicBezTo>
                  <a:cubicBezTo>
                    <a:pt x="88" y="74"/>
                    <a:pt x="111" y="73"/>
                    <a:pt x="118" y="61"/>
                  </a:cubicBezTo>
                  <a:cubicBezTo>
                    <a:pt x="126" y="47"/>
                    <a:pt x="152" y="55"/>
                    <a:pt x="176" y="51"/>
                  </a:cubicBezTo>
                  <a:cubicBezTo>
                    <a:pt x="194" y="48"/>
                    <a:pt x="211" y="22"/>
                    <a:pt x="232" y="31"/>
                  </a:cubicBezTo>
                  <a:cubicBezTo>
                    <a:pt x="241" y="34"/>
                    <a:pt x="245" y="45"/>
                    <a:pt x="254" y="47"/>
                  </a:cubicBezTo>
                  <a:cubicBezTo>
                    <a:pt x="260" y="49"/>
                    <a:pt x="264" y="45"/>
                    <a:pt x="272" y="50"/>
                  </a:cubicBezTo>
                  <a:cubicBezTo>
                    <a:pt x="278" y="55"/>
                    <a:pt x="282" y="61"/>
                    <a:pt x="287" y="67"/>
                  </a:cubicBezTo>
                  <a:cubicBezTo>
                    <a:pt x="288" y="50"/>
                    <a:pt x="277" y="45"/>
                    <a:pt x="268" y="33"/>
                  </a:cubicBezTo>
                  <a:cubicBezTo>
                    <a:pt x="262" y="26"/>
                    <a:pt x="258" y="21"/>
                    <a:pt x="249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00" name="Freeform 128"/>
            <p:cNvSpPr>
              <a:spLocks/>
            </p:cNvSpPr>
            <p:nvPr/>
          </p:nvSpPr>
          <p:spPr bwMode="auto">
            <a:xfrm>
              <a:off x="2450" y="2425"/>
              <a:ext cx="468" cy="595"/>
            </a:xfrm>
            <a:custGeom>
              <a:avLst/>
              <a:gdLst>
                <a:gd name="T0" fmla="*/ 1171 w 187"/>
                <a:gd name="T1" fmla="*/ 85 h 223"/>
                <a:gd name="T2" fmla="*/ 783 w 187"/>
                <a:gd name="T3" fmla="*/ 43 h 223"/>
                <a:gd name="T4" fmla="*/ 488 w 187"/>
                <a:gd name="T5" fmla="*/ 363 h 223"/>
                <a:gd name="T6" fmla="*/ 338 w 187"/>
                <a:gd name="T7" fmla="*/ 520 h 223"/>
                <a:gd name="T8" fmla="*/ 208 w 187"/>
                <a:gd name="T9" fmla="*/ 662 h 223"/>
                <a:gd name="T10" fmla="*/ 163 w 187"/>
                <a:gd name="T11" fmla="*/ 862 h 223"/>
                <a:gd name="T12" fmla="*/ 88 w 187"/>
                <a:gd name="T13" fmla="*/ 1139 h 223"/>
                <a:gd name="T14" fmla="*/ 45 w 187"/>
                <a:gd name="T15" fmla="*/ 1588 h 223"/>
                <a:gd name="T16" fmla="*/ 113 w 187"/>
                <a:gd name="T17" fmla="*/ 1203 h 223"/>
                <a:gd name="T18" fmla="*/ 258 w 187"/>
                <a:gd name="T19" fmla="*/ 934 h 223"/>
                <a:gd name="T20" fmla="*/ 345 w 187"/>
                <a:gd name="T21" fmla="*/ 662 h 223"/>
                <a:gd name="T22" fmla="*/ 596 w 187"/>
                <a:gd name="T23" fmla="*/ 440 h 223"/>
                <a:gd name="T24" fmla="*/ 858 w 187"/>
                <a:gd name="T25" fmla="*/ 149 h 223"/>
                <a:gd name="T26" fmla="*/ 1171 w 187"/>
                <a:gd name="T27" fmla="*/ 93 h 2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7" h="223">
                  <a:moveTo>
                    <a:pt x="187" y="12"/>
                  </a:moveTo>
                  <a:cubicBezTo>
                    <a:pt x="166" y="15"/>
                    <a:pt x="147" y="0"/>
                    <a:pt x="125" y="6"/>
                  </a:cubicBezTo>
                  <a:cubicBezTo>
                    <a:pt x="104" y="12"/>
                    <a:pt x="93" y="36"/>
                    <a:pt x="78" y="51"/>
                  </a:cubicBezTo>
                  <a:cubicBezTo>
                    <a:pt x="70" y="58"/>
                    <a:pt x="62" y="66"/>
                    <a:pt x="54" y="73"/>
                  </a:cubicBezTo>
                  <a:cubicBezTo>
                    <a:pt x="47" y="79"/>
                    <a:pt x="38" y="85"/>
                    <a:pt x="33" y="93"/>
                  </a:cubicBezTo>
                  <a:cubicBezTo>
                    <a:pt x="28" y="101"/>
                    <a:pt x="27" y="112"/>
                    <a:pt x="26" y="121"/>
                  </a:cubicBezTo>
                  <a:cubicBezTo>
                    <a:pt x="25" y="134"/>
                    <a:pt x="19" y="148"/>
                    <a:pt x="14" y="160"/>
                  </a:cubicBezTo>
                  <a:cubicBezTo>
                    <a:pt x="8" y="174"/>
                    <a:pt x="0" y="208"/>
                    <a:pt x="7" y="223"/>
                  </a:cubicBezTo>
                  <a:cubicBezTo>
                    <a:pt x="2" y="202"/>
                    <a:pt x="10" y="185"/>
                    <a:pt x="18" y="169"/>
                  </a:cubicBezTo>
                  <a:cubicBezTo>
                    <a:pt x="25" y="156"/>
                    <a:pt x="36" y="144"/>
                    <a:pt x="41" y="131"/>
                  </a:cubicBezTo>
                  <a:cubicBezTo>
                    <a:pt x="47" y="117"/>
                    <a:pt x="44" y="105"/>
                    <a:pt x="55" y="93"/>
                  </a:cubicBezTo>
                  <a:cubicBezTo>
                    <a:pt x="66" y="82"/>
                    <a:pt x="86" y="75"/>
                    <a:pt x="95" y="62"/>
                  </a:cubicBezTo>
                  <a:cubicBezTo>
                    <a:pt x="109" y="42"/>
                    <a:pt x="110" y="24"/>
                    <a:pt x="137" y="21"/>
                  </a:cubicBezTo>
                  <a:cubicBezTo>
                    <a:pt x="150" y="20"/>
                    <a:pt x="177" y="23"/>
                    <a:pt x="187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01" name="Freeform 129"/>
            <p:cNvSpPr>
              <a:spLocks/>
            </p:cNvSpPr>
            <p:nvPr/>
          </p:nvSpPr>
          <p:spPr bwMode="auto">
            <a:xfrm>
              <a:off x="2673" y="2630"/>
              <a:ext cx="352" cy="472"/>
            </a:xfrm>
            <a:custGeom>
              <a:avLst/>
              <a:gdLst>
                <a:gd name="T0" fmla="*/ 879 w 141"/>
                <a:gd name="T1" fmla="*/ 299 h 177"/>
                <a:gd name="T2" fmla="*/ 612 w 141"/>
                <a:gd name="T3" fmla="*/ 235 h 177"/>
                <a:gd name="T4" fmla="*/ 374 w 141"/>
                <a:gd name="T5" fmla="*/ 328 h 177"/>
                <a:gd name="T6" fmla="*/ 305 w 141"/>
                <a:gd name="T7" fmla="*/ 533 h 177"/>
                <a:gd name="T8" fmla="*/ 150 w 141"/>
                <a:gd name="T9" fmla="*/ 648 h 177"/>
                <a:gd name="T10" fmla="*/ 275 w 141"/>
                <a:gd name="T11" fmla="*/ 989 h 177"/>
                <a:gd name="T12" fmla="*/ 449 w 141"/>
                <a:gd name="T13" fmla="*/ 1259 h 177"/>
                <a:gd name="T14" fmla="*/ 275 w 141"/>
                <a:gd name="T15" fmla="*/ 1075 h 177"/>
                <a:gd name="T16" fmla="*/ 155 w 141"/>
                <a:gd name="T17" fmla="*/ 989 h 177"/>
                <a:gd name="T18" fmla="*/ 117 w 141"/>
                <a:gd name="T19" fmla="*/ 883 h 177"/>
                <a:gd name="T20" fmla="*/ 42 w 141"/>
                <a:gd name="T21" fmla="*/ 669 h 177"/>
                <a:gd name="T22" fmla="*/ 137 w 141"/>
                <a:gd name="T23" fmla="*/ 285 h 177"/>
                <a:gd name="T24" fmla="*/ 504 w 141"/>
                <a:gd name="T25" fmla="*/ 35 h 177"/>
                <a:gd name="T26" fmla="*/ 874 w 141"/>
                <a:gd name="T27" fmla="*/ 277 h 1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1" h="177">
                  <a:moveTo>
                    <a:pt x="141" y="42"/>
                  </a:moveTo>
                  <a:cubicBezTo>
                    <a:pt x="124" y="52"/>
                    <a:pt x="111" y="51"/>
                    <a:pt x="98" y="33"/>
                  </a:cubicBezTo>
                  <a:cubicBezTo>
                    <a:pt x="81" y="6"/>
                    <a:pt x="72" y="33"/>
                    <a:pt x="60" y="46"/>
                  </a:cubicBezTo>
                  <a:cubicBezTo>
                    <a:pt x="49" y="57"/>
                    <a:pt x="53" y="61"/>
                    <a:pt x="49" y="75"/>
                  </a:cubicBezTo>
                  <a:cubicBezTo>
                    <a:pt x="45" y="90"/>
                    <a:pt x="31" y="77"/>
                    <a:pt x="24" y="91"/>
                  </a:cubicBezTo>
                  <a:cubicBezTo>
                    <a:pt x="17" y="107"/>
                    <a:pt x="33" y="129"/>
                    <a:pt x="44" y="139"/>
                  </a:cubicBezTo>
                  <a:cubicBezTo>
                    <a:pt x="53" y="148"/>
                    <a:pt x="70" y="164"/>
                    <a:pt x="72" y="177"/>
                  </a:cubicBezTo>
                  <a:cubicBezTo>
                    <a:pt x="68" y="167"/>
                    <a:pt x="54" y="156"/>
                    <a:pt x="44" y="151"/>
                  </a:cubicBezTo>
                  <a:cubicBezTo>
                    <a:pt x="38" y="147"/>
                    <a:pt x="30" y="144"/>
                    <a:pt x="25" y="139"/>
                  </a:cubicBezTo>
                  <a:cubicBezTo>
                    <a:pt x="22" y="135"/>
                    <a:pt x="21" y="129"/>
                    <a:pt x="19" y="124"/>
                  </a:cubicBezTo>
                  <a:cubicBezTo>
                    <a:pt x="15" y="114"/>
                    <a:pt x="10" y="104"/>
                    <a:pt x="7" y="94"/>
                  </a:cubicBezTo>
                  <a:cubicBezTo>
                    <a:pt x="0" y="70"/>
                    <a:pt x="7" y="57"/>
                    <a:pt x="22" y="40"/>
                  </a:cubicBezTo>
                  <a:cubicBezTo>
                    <a:pt x="35" y="25"/>
                    <a:pt x="62" y="8"/>
                    <a:pt x="81" y="5"/>
                  </a:cubicBezTo>
                  <a:cubicBezTo>
                    <a:pt x="108" y="0"/>
                    <a:pt x="119" y="33"/>
                    <a:pt x="140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02" name="Freeform 130"/>
            <p:cNvSpPr>
              <a:spLocks/>
            </p:cNvSpPr>
            <p:nvPr/>
          </p:nvSpPr>
          <p:spPr bwMode="auto">
            <a:xfrm>
              <a:off x="2883" y="2774"/>
              <a:ext cx="232" cy="374"/>
            </a:xfrm>
            <a:custGeom>
              <a:avLst/>
              <a:gdLst>
                <a:gd name="T0" fmla="*/ 0 w 93"/>
                <a:gd name="T1" fmla="*/ 935 h 140"/>
                <a:gd name="T2" fmla="*/ 317 w 93"/>
                <a:gd name="T3" fmla="*/ 863 h 140"/>
                <a:gd name="T4" fmla="*/ 511 w 93"/>
                <a:gd name="T5" fmla="*/ 671 h 140"/>
                <a:gd name="T6" fmla="*/ 566 w 93"/>
                <a:gd name="T7" fmla="*/ 337 h 140"/>
                <a:gd name="T8" fmla="*/ 392 w 93"/>
                <a:gd name="T9" fmla="*/ 8 h 140"/>
                <a:gd name="T10" fmla="*/ 474 w 93"/>
                <a:gd name="T11" fmla="*/ 171 h 140"/>
                <a:gd name="T12" fmla="*/ 362 w 93"/>
                <a:gd name="T13" fmla="*/ 299 h 140"/>
                <a:gd name="T14" fmla="*/ 287 w 93"/>
                <a:gd name="T15" fmla="*/ 414 h 140"/>
                <a:gd name="T16" fmla="*/ 354 w 93"/>
                <a:gd name="T17" fmla="*/ 620 h 140"/>
                <a:gd name="T18" fmla="*/ 279 w 93"/>
                <a:gd name="T19" fmla="*/ 700 h 140"/>
                <a:gd name="T20" fmla="*/ 287 w 93"/>
                <a:gd name="T21" fmla="*/ 772 h 140"/>
                <a:gd name="T22" fmla="*/ 205 w 93"/>
                <a:gd name="T23" fmla="*/ 828 h 140"/>
                <a:gd name="T24" fmla="*/ 75 w 93"/>
                <a:gd name="T25" fmla="*/ 884 h 140"/>
                <a:gd name="T26" fmla="*/ 25 w 93"/>
                <a:gd name="T27" fmla="*/ 943 h 1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40">
                  <a:moveTo>
                    <a:pt x="0" y="131"/>
                  </a:moveTo>
                  <a:cubicBezTo>
                    <a:pt x="10" y="140"/>
                    <a:pt x="40" y="124"/>
                    <a:pt x="51" y="121"/>
                  </a:cubicBezTo>
                  <a:cubicBezTo>
                    <a:pt x="67" y="117"/>
                    <a:pt x="75" y="109"/>
                    <a:pt x="82" y="94"/>
                  </a:cubicBezTo>
                  <a:cubicBezTo>
                    <a:pt x="89" y="80"/>
                    <a:pt x="93" y="62"/>
                    <a:pt x="91" y="47"/>
                  </a:cubicBezTo>
                  <a:cubicBezTo>
                    <a:pt x="90" y="35"/>
                    <a:pt x="79" y="0"/>
                    <a:pt x="63" y="1"/>
                  </a:cubicBezTo>
                  <a:cubicBezTo>
                    <a:pt x="62" y="8"/>
                    <a:pt x="74" y="15"/>
                    <a:pt x="76" y="24"/>
                  </a:cubicBezTo>
                  <a:cubicBezTo>
                    <a:pt x="80" y="40"/>
                    <a:pt x="71" y="40"/>
                    <a:pt x="58" y="42"/>
                  </a:cubicBezTo>
                  <a:cubicBezTo>
                    <a:pt x="45" y="44"/>
                    <a:pt x="37" y="47"/>
                    <a:pt x="46" y="58"/>
                  </a:cubicBezTo>
                  <a:cubicBezTo>
                    <a:pt x="52" y="64"/>
                    <a:pt x="67" y="75"/>
                    <a:pt x="57" y="87"/>
                  </a:cubicBezTo>
                  <a:cubicBezTo>
                    <a:pt x="50" y="96"/>
                    <a:pt x="47" y="86"/>
                    <a:pt x="45" y="98"/>
                  </a:cubicBezTo>
                  <a:cubicBezTo>
                    <a:pt x="45" y="102"/>
                    <a:pt x="48" y="103"/>
                    <a:pt x="46" y="108"/>
                  </a:cubicBezTo>
                  <a:cubicBezTo>
                    <a:pt x="44" y="111"/>
                    <a:pt x="36" y="115"/>
                    <a:pt x="33" y="116"/>
                  </a:cubicBezTo>
                  <a:cubicBezTo>
                    <a:pt x="22" y="119"/>
                    <a:pt x="19" y="113"/>
                    <a:pt x="12" y="124"/>
                  </a:cubicBezTo>
                  <a:cubicBezTo>
                    <a:pt x="10" y="128"/>
                    <a:pt x="10" y="135"/>
                    <a:pt x="4" y="1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03" name="Freeform 131"/>
            <p:cNvSpPr>
              <a:spLocks/>
            </p:cNvSpPr>
            <p:nvPr/>
          </p:nvSpPr>
          <p:spPr bwMode="auto">
            <a:xfrm>
              <a:off x="2673" y="2673"/>
              <a:ext cx="137" cy="272"/>
            </a:xfrm>
            <a:custGeom>
              <a:avLst/>
              <a:gdLst>
                <a:gd name="T0" fmla="*/ 336 w 55"/>
                <a:gd name="T1" fmla="*/ 0 h 102"/>
                <a:gd name="T2" fmla="*/ 62 w 55"/>
                <a:gd name="T3" fmla="*/ 277 h 102"/>
                <a:gd name="T4" fmla="*/ 0 w 55"/>
                <a:gd name="T5" fmla="*/ 448 h 102"/>
                <a:gd name="T6" fmla="*/ 100 w 55"/>
                <a:gd name="T7" fmla="*/ 725 h 102"/>
                <a:gd name="T8" fmla="*/ 67 w 55"/>
                <a:gd name="T9" fmla="*/ 397 h 102"/>
                <a:gd name="T10" fmla="*/ 162 w 55"/>
                <a:gd name="T11" fmla="*/ 355 h 102"/>
                <a:gd name="T12" fmla="*/ 187 w 55"/>
                <a:gd name="T13" fmla="*/ 243 h 102"/>
                <a:gd name="T14" fmla="*/ 279 w 55"/>
                <a:gd name="T15" fmla="*/ 136 h 102"/>
                <a:gd name="T16" fmla="*/ 341 w 55"/>
                <a:gd name="T17" fmla="*/ 0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" h="102">
                  <a:moveTo>
                    <a:pt x="54" y="0"/>
                  </a:moveTo>
                  <a:cubicBezTo>
                    <a:pt x="37" y="13"/>
                    <a:pt x="22" y="20"/>
                    <a:pt x="10" y="39"/>
                  </a:cubicBezTo>
                  <a:cubicBezTo>
                    <a:pt x="5" y="46"/>
                    <a:pt x="0" y="54"/>
                    <a:pt x="0" y="63"/>
                  </a:cubicBezTo>
                  <a:cubicBezTo>
                    <a:pt x="1" y="76"/>
                    <a:pt x="13" y="89"/>
                    <a:pt x="16" y="102"/>
                  </a:cubicBezTo>
                  <a:cubicBezTo>
                    <a:pt x="10" y="93"/>
                    <a:pt x="3" y="66"/>
                    <a:pt x="11" y="56"/>
                  </a:cubicBezTo>
                  <a:cubicBezTo>
                    <a:pt x="16" y="51"/>
                    <a:pt x="21" y="54"/>
                    <a:pt x="26" y="50"/>
                  </a:cubicBezTo>
                  <a:cubicBezTo>
                    <a:pt x="32" y="45"/>
                    <a:pt x="29" y="39"/>
                    <a:pt x="30" y="34"/>
                  </a:cubicBezTo>
                  <a:cubicBezTo>
                    <a:pt x="33" y="22"/>
                    <a:pt x="38" y="25"/>
                    <a:pt x="45" y="19"/>
                  </a:cubicBezTo>
                  <a:cubicBezTo>
                    <a:pt x="52" y="13"/>
                    <a:pt x="47" y="3"/>
                    <a:pt x="5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04" name="Freeform 132"/>
            <p:cNvSpPr>
              <a:spLocks/>
            </p:cNvSpPr>
            <p:nvPr/>
          </p:nvSpPr>
          <p:spPr bwMode="auto">
            <a:xfrm>
              <a:off x="2718" y="2668"/>
              <a:ext cx="565" cy="653"/>
            </a:xfrm>
            <a:custGeom>
              <a:avLst/>
              <a:gdLst>
                <a:gd name="T0" fmla="*/ 0 w 226"/>
                <a:gd name="T1" fmla="*/ 1740 h 245"/>
                <a:gd name="T2" fmla="*/ 650 w 226"/>
                <a:gd name="T3" fmla="*/ 1676 h 245"/>
                <a:gd name="T4" fmla="*/ 850 w 226"/>
                <a:gd name="T5" fmla="*/ 1549 h 245"/>
                <a:gd name="T6" fmla="*/ 988 w 226"/>
                <a:gd name="T7" fmla="*/ 1429 h 245"/>
                <a:gd name="T8" fmla="*/ 1150 w 226"/>
                <a:gd name="T9" fmla="*/ 1365 h 245"/>
                <a:gd name="T10" fmla="*/ 1258 w 226"/>
                <a:gd name="T11" fmla="*/ 776 h 245"/>
                <a:gd name="T12" fmla="*/ 1363 w 226"/>
                <a:gd name="T13" fmla="*/ 440 h 245"/>
                <a:gd name="T14" fmla="*/ 1250 w 226"/>
                <a:gd name="T15" fmla="*/ 0 h 245"/>
                <a:gd name="T16" fmla="*/ 1170 w 226"/>
                <a:gd name="T17" fmla="*/ 341 h 245"/>
                <a:gd name="T18" fmla="*/ 1138 w 226"/>
                <a:gd name="T19" fmla="*/ 618 h 245"/>
                <a:gd name="T20" fmla="*/ 1070 w 226"/>
                <a:gd name="T21" fmla="*/ 909 h 245"/>
                <a:gd name="T22" fmla="*/ 1063 w 226"/>
                <a:gd name="T23" fmla="*/ 1221 h 245"/>
                <a:gd name="T24" fmla="*/ 783 w 226"/>
                <a:gd name="T25" fmla="*/ 1391 h 245"/>
                <a:gd name="T26" fmla="*/ 613 w 226"/>
                <a:gd name="T27" fmla="*/ 1613 h 245"/>
                <a:gd name="T28" fmla="*/ 400 w 226"/>
                <a:gd name="T29" fmla="*/ 1613 h 245"/>
                <a:gd name="T30" fmla="*/ 213 w 226"/>
                <a:gd name="T31" fmla="*/ 1676 h 2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6" h="245">
                  <a:moveTo>
                    <a:pt x="0" y="245"/>
                  </a:moveTo>
                  <a:cubicBezTo>
                    <a:pt x="31" y="237"/>
                    <a:pt x="72" y="239"/>
                    <a:pt x="104" y="236"/>
                  </a:cubicBezTo>
                  <a:cubicBezTo>
                    <a:pt x="120" y="235"/>
                    <a:pt x="121" y="227"/>
                    <a:pt x="136" y="218"/>
                  </a:cubicBezTo>
                  <a:cubicBezTo>
                    <a:pt x="143" y="213"/>
                    <a:pt x="150" y="205"/>
                    <a:pt x="158" y="201"/>
                  </a:cubicBezTo>
                  <a:cubicBezTo>
                    <a:pt x="166" y="197"/>
                    <a:pt x="176" y="197"/>
                    <a:pt x="184" y="192"/>
                  </a:cubicBezTo>
                  <a:cubicBezTo>
                    <a:pt x="217" y="174"/>
                    <a:pt x="205" y="140"/>
                    <a:pt x="201" y="109"/>
                  </a:cubicBezTo>
                  <a:cubicBezTo>
                    <a:pt x="197" y="85"/>
                    <a:pt x="212" y="82"/>
                    <a:pt x="218" y="62"/>
                  </a:cubicBezTo>
                  <a:cubicBezTo>
                    <a:pt x="226" y="39"/>
                    <a:pt x="220" y="13"/>
                    <a:pt x="200" y="0"/>
                  </a:cubicBezTo>
                  <a:cubicBezTo>
                    <a:pt x="213" y="19"/>
                    <a:pt x="202" y="35"/>
                    <a:pt x="187" y="48"/>
                  </a:cubicBezTo>
                  <a:cubicBezTo>
                    <a:pt x="170" y="63"/>
                    <a:pt x="178" y="65"/>
                    <a:pt x="182" y="87"/>
                  </a:cubicBezTo>
                  <a:cubicBezTo>
                    <a:pt x="185" y="105"/>
                    <a:pt x="170" y="112"/>
                    <a:pt x="171" y="128"/>
                  </a:cubicBezTo>
                  <a:cubicBezTo>
                    <a:pt x="171" y="147"/>
                    <a:pt x="184" y="154"/>
                    <a:pt x="170" y="172"/>
                  </a:cubicBezTo>
                  <a:cubicBezTo>
                    <a:pt x="158" y="188"/>
                    <a:pt x="140" y="187"/>
                    <a:pt x="125" y="196"/>
                  </a:cubicBezTo>
                  <a:cubicBezTo>
                    <a:pt x="112" y="203"/>
                    <a:pt x="110" y="222"/>
                    <a:pt x="98" y="227"/>
                  </a:cubicBezTo>
                  <a:cubicBezTo>
                    <a:pt x="88" y="232"/>
                    <a:pt x="74" y="225"/>
                    <a:pt x="64" y="227"/>
                  </a:cubicBezTo>
                  <a:cubicBezTo>
                    <a:pt x="53" y="228"/>
                    <a:pt x="46" y="238"/>
                    <a:pt x="34" y="2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05" name="Freeform 133"/>
            <p:cNvSpPr>
              <a:spLocks/>
            </p:cNvSpPr>
            <p:nvPr/>
          </p:nvSpPr>
          <p:spPr bwMode="auto">
            <a:xfrm>
              <a:off x="2938" y="2985"/>
              <a:ext cx="305" cy="312"/>
            </a:xfrm>
            <a:custGeom>
              <a:avLst/>
              <a:gdLst>
                <a:gd name="T0" fmla="*/ 0 w 122"/>
                <a:gd name="T1" fmla="*/ 803 h 117"/>
                <a:gd name="T2" fmla="*/ 245 w 122"/>
                <a:gd name="T3" fmla="*/ 755 h 117"/>
                <a:gd name="T4" fmla="*/ 550 w 122"/>
                <a:gd name="T5" fmla="*/ 541 h 117"/>
                <a:gd name="T6" fmla="*/ 700 w 122"/>
                <a:gd name="T7" fmla="*/ 0 h 117"/>
                <a:gd name="T8" fmla="*/ 700 w 122"/>
                <a:gd name="T9" fmla="*/ 291 h 117"/>
                <a:gd name="T10" fmla="*/ 508 w 122"/>
                <a:gd name="T11" fmla="*/ 435 h 117"/>
                <a:gd name="T12" fmla="*/ 308 w 122"/>
                <a:gd name="T13" fmla="*/ 576 h 117"/>
                <a:gd name="T14" fmla="*/ 138 w 122"/>
                <a:gd name="T15" fmla="*/ 803 h 1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2" h="117">
                  <a:moveTo>
                    <a:pt x="0" y="113"/>
                  </a:moveTo>
                  <a:cubicBezTo>
                    <a:pt x="12" y="116"/>
                    <a:pt x="25" y="117"/>
                    <a:pt x="39" y="106"/>
                  </a:cubicBezTo>
                  <a:cubicBezTo>
                    <a:pt x="53" y="95"/>
                    <a:pt x="72" y="83"/>
                    <a:pt x="88" y="76"/>
                  </a:cubicBezTo>
                  <a:cubicBezTo>
                    <a:pt x="122" y="60"/>
                    <a:pt x="116" y="32"/>
                    <a:pt x="112" y="0"/>
                  </a:cubicBezTo>
                  <a:cubicBezTo>
                    <a:pt x="116" y="13"/>
                    <a:pt x="121" y="29"/>
                    <a:pt x="112" y="41"/>
                  </a:cubicBezTo>
                  <a:cubicBezTo>
                    <a:pt x="105" y="50"/>
                    <a:pt x="90" y="55"/>
                    <a:pt x="81" y="61"/>
                  </a:cubicBezTo>
                  <a:cubicBezTo>
                    <a:pt x="70" y="68"/>
                    <a:pt x="58" y="73"/>
                    <a:pt x="49" y="81"/>
                  </a:cubicBezTo>
                  <a:cubicBezTo>
                    <a:pt x="38" y="90"/>
                    <a:pt x="34" y="106"/>
                    <a:pt x="22" y="1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06" name="Freeform 13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07" name="Freeform 135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08" name="Oval 307"/>
            <p:cNvSpPr>
              <a:spLocks noChangeArrowheads="1"/>
            </p:cNvSpPr>
            <p:nvPr/>
          </p:nvSpPr>
          <p:spPr bwMode="auto">
            <a:xfrm>
              <a:off x="2665" y="2694"/>
              <a:ext cx="65" cy="7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309" name="Oval 308"/>
            <p:cNvSpPr>
              <a:spLocks noChangeArrowheads="1"/>
            </p:cNvSpPr>
            <p:nvPr/>
          </p:nvSpPr>
          <p:spPr bwMode="auto">
            <a:xfrm>
              <a:off x="2728" y="2660"/>
              <a:ext cx="40" cy="4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310" name="Oval 309"/>
            <p:cNvSpPr>
              <a:spLocks noChangeArrowheads="1"/>
            </p:cNvSpPr>
            <p:nvPr/>
          </p:nvSpPr>
          <p:spPr bwMode="auto">
            <a:xfrm>
              <a:off x="2653" y="2777"/>
              <a:ext cx="32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</p:grpSp>
      <p:grpSp>
        <p:nvGrpSpPr>
          <p:cNvPr id="311" name="Group 310"/>
          <p:cNvGrpSpPr>
            <a:grpSpLocks/>
          </p:cNvGrpSpPr>
          <p:nvPr/>
        </p:nvGrpSpPr>
        <p:grpSpPr bwMode="auto">
          <a:xfrm>
            <a:off x="879297" y="1648987"/>
            <a:ext cx="45719" cy="48159"/>
            <a:chOff x="2435" y="2401"/>
            <a:chExt cx="883" cy="949"/>
          </a:xfrm>
          <a:solidFill>
            <a:schemeClr val="bg2">
              <a:lumMod val="50000"/>
            </a:schemeClr>
          </a:solidFill>
        </p:grpSpPr>
        <p:sp>
          <p:nvSpPr>
            <p:cNvPr id="312" name="Freeform 12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13" name="Freeform 125"/>
            <p:cNvSpPr>
              <a:spLocks/>
            </p:cNvSpPr>
            <p:nvPr/>
          </p:nvSpPr>
          <p:spPr bwMode="auto">
            <a:xfrm>
              <a:off x="2683" y="2657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14" name="Freeform 126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15" name="Freeform 127"/>
            <p:cNvSpPr>
              <a:spLocks/>
            </p:cNvSpPr>
            <p:nvPr/>
          </p:nvSpPr>
          <p:spPr bwMode="auto">
            <a:xfrm>
              <a:off x="2455" y="2428"/>
              <a:ext cx="720" cy="834"/>
            </a:xfrm>
            <a:custGeom>
              <a:avLst/>
              <a:gdLst>
                <a:gd name="T0" fmla="*/ 1550 w 288"/>
                <a:gd name="T1" fmla="*/ 120 h 313"/>
                <a:gd name="T2" fmla="*/ 963 w 288"/>
                <a:gd name="T3" fmla="*/ 43 h 313"/>
                <a:gd name="T4" fmla="*/ 575 w 288"/>
                <a:gd name="T5" fmla="*/ 213 h 313"/>
                <a:gd name="T6" fmla="*/ 400 w 288"/>
                <a:gd name="T7" fmla="*/ 440 h 313"/>
                <a:gd name="T8" fmla="*/ 213 w 288"/>
                <a:gd name="T9" fmla="*/ 624 h 313"/>
                <a:gd name="T10" fmla="*/ 145 w 288"/>
                <a:gd name="T11" fmla="*/ 895 h 313"/>
                <a:gd name="T12" fmla="*/ 33 w 288"/>
                <a:gd name="T13" fmla="*/ 1327 h 313"/>
                <a:gd name="T14" fmla="*/ 120 w 288"/>
                <a:gd name="T15" fmla="*/ 1719 h 313"/>
                <a:gd name="T16" fmla="*/ 313 w 288"/>
                <a:gd name="T17" fmla="*/ 1953 h 313"/>
                <a:gd name="T18" fmla="*/ 413 w 288"/>
                <a:gd name="T19" fmla="*/ 2222 h 313"/>
                <a:gd name="T20" fmla="*/ 245 w 288"/>
                <a:gd name="T21" fmla="*/ 1783 h 313"/>
                <a:gd name="T22" fmla="*/ 158 w 288"/>
                <a:gd name="T23" fmla="*/ 1535 h 313"/>
                <a:gd name="T24" fmla="*/ 258 w 288"/>
                <a:gd name="T25" fmla="*/ 1391 h 313"/>
                <a:gd name="T26" fmla="*/ 245 w 288"/>
                <a:gd name="T27" fmla="*/ 1271 h 313"/>
                <a:gd name="T28" fmla="*/ 225 w 288"/>
                <a:gd name="T29" fmla="*/ 1100 h 313"/>
                <a:gd name="T30" fmla="*/ 320 w 288"/>
                <a:gd name="T31" fmla="*/ 930 h 313"/>
                <a:gd name="T32" fmla="*/ 463 w 288"/>
                <a:gd name="T33" fmla="*/ 831 h 313"/>
                <a:gd name="T34" fmla="*/ 520 w 288"/>
                <a:gd name="T35" fmla="*/ 610 h 313"/>
                <a:gd name="T36" fmla="*/ 738 w 288"/>
                <a:gd name="T37" fmla="*/ 434 h 313"/>
                <a:gd name="T38" fmla="*/ 1100 w 288"/>
                <a:gd name="T39" fmla="*/ 362 h 313"/>
                <a:gd name="T40" fmla="*/ 1450 w 288"/>
                <a:gd name="T41" fmla="*/ 221 h 313"/>
                <a:gd name="T42" fmla="*/ 1588 w 288"/>
                <a:gd name="T43" fmla="*/ 333 h 313"/>
                <a:gd name="T44" fmla="*/ 1700 w 288"/>
                <a:gd name="T45" fmla="*/ 354 h 313"/>
                <a:gd name="T46" fmla="*/ 1795 w 288"/>
                <a:gd name="T47" fmla="*/ 477 h 313"/>
                <a:gd name="T48" fmla="*/ 1675 w 288"/>
                <a:gd name="T49" fmla="*/ 234 h 313"/>
                <a:gd name="T50" fmla="*/ 1558 w 288"/>
                <a:gd name="T51" fmla="*/ 120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88" h="313">
                  <a:moveTo>
                    <a:pt x="248" y="17"/>
                  </a:moveTo>
                  <a:cubicBezTo>
                    <a:pt x="216" y="17"/>
                    <a:pt x="180" y="12"/>
                    <a:pt x="154" y="6"/>
                  </a:cubicBezTo>
                  <a:cubicBezTo>
                    <a:pt x="126" y="0"/>
                    <a:pt x="110" y="8"/>
                    <a:pt x="92" y="30"/>
                  </a:cubicBezTo>
                  <a:cubicBezTo>
                    <a:pt x="83" y="41"/>
                    <a:pt x="75" y="53"/>
                    <a:pt x="64" y="62"/>
                  </a:cubicBezTo>
                  <a:cubicBezTo>
                    <a:pt x="55" y="71"/>
                    <a:pt x="43" y="78"/>
                    <a:pt x="34" y="88"/>
                  </a:cubicBezTo>
                  <a:cubicBezTo>
                    <a:pt x="24" y="98"/>
                    <a:pt x="26" y="113"/>
                    <a:pt x="23" y="126"/>
                  </a:cubicBezTo>
                  <a:cubicBezTo>
                    <a:pt x="18" y="147"/>
                    <a:pt x="11" y="166"/>
                    <a:pt x="5" y="187"/>
                  </a:cubicBezTo>
                  <a:cubicBezTo>
                    <a:pt x="0" y="207"/>
                    <a:pt x="4" y="228"/>
                    <a:pt x="19" y="242"/>
                  </a:cubicBezTo>
                  <a:cubicBezTo>
                    <a:pt x="30" y="251"/>
                    <a:pt x="42" y="263"/>
                    <a:pt x="50" y="275"/>
                  </a:cubicBezTo>
                  <a:cubicBezTo>
                    <a:pt x="58" y="286"/>
                    <a:pt x="59" y="301"/>
                    <a:pt x="66" y="313"/>
                  </a:cubicBezTo>
                  <a:cubicBezTo>
                    <a:pt x="69" y="284"/>
                    <a:pt x="56" y="271"/>
                    <a:pt x="39" y="251"/>
                  </a:cubicBezTo>
                  <a:cubicBezTo>
                    <a:pt x="31" y="242"/>
                    <a:pt x="20" y="230"/>
                    <a:pt x="25" y="216"/>
                  </a:cubicBezTo>
                  <a:cubicBezTo>
                    <a:pt x="29" y="204"/>
                    <a:pt x="37" y="208"/>
                    <a:pt x="41" y="196"/>
                  </a:cubicBezTo>
                  <a:cubicBezTo>
                    <a:pt x="43" y="190"/>
                    <a:pt x="41" y="186"/>
                    <a:pt x="39" y="179"/>
                  </a:cubicBezTo>
                  <a:cubicBezTo>
                    <a:pt x="37" y="171"/>
                    <a:pt x="35" y="164"/>
                    <a:pt x="36" y="155"/>
                  </a:cubicBezTo>
                  <a:cubicBezTo>
                    <a:pt x="38" y="146"/>
                    <a:pt x="43" y="135"/>
                    <a:pt x="51" y="131"/>
                  </a:cubicBezTo>
                  <a:cubicBezTo>
                    <a:pt x="61" y="127"/>
                    <a:pt x="68" y="130"/>
                    <a:pt x="74" y="117"/>
                  </a:cubicBezTo>
                  <a:cubicBezTo>
                    <a:pt x="79" y="108"/>
                    <a:pt x="79" y="96"/>
                    <a:pt x="83" y="86"/>
                  </a:cubicBezTo>
                  <a:cubicBezTo>
                    <a:pt x="88" y="74"/>
                    <a:pt x="111" y="73"/>
                    <a:pt x="118" y="61"/>
                  </a:cubicBezTo>
                  <a:cubicBezTo>
                    <a:pt x="126" y="47"/>
                    <a:pt x="152" y="55"/>
                    <a:pt x="176" y="51"/>
                  </a:cubicBezTo>
                  <a:cubicBezTo>
                    <a:pt x="194" y="48"/>
                    <a:pt x="211" y="22"/>
                    <a:pt x="232" y="31"/>
                  </a:cubicBezTo>
                  <a:cubicBezTo>
                    <a:pt x="241" y="34"/>
                    <a:pt x="245" y="45"/>
                    <a:pt x="254" y="47"/>
                  </a:cubicBezTo>
                  <a:cubicBezTo>
                    <a:pt x="260" y="49"/>
                    <a:pt x="264" y="45"/>
                    <a:pt x="272" y="50"/>
                  </a:cubicBezTo>
                  <a:cubicBezTo>
                    <a:pt x="278" y="55"/>
                    <a:pt x="282" y="61"/>
                    <a:pt x="287" y="67"/>
                  </a:cubicBezTo>
                  <a:cubicBezTo>
                    <a:pt x="288" y="50"/>
                    <a:pt x="277" y="45"/>
                    <a:pt x="268" y="33"/>
                  </a:cubicBezTo>
                  <a:cubicBezTo>
                    <a:pt x="262" y="26"/>
                    <a:pt x="258" y="21"/>
                    <a:pt x="249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16" name="Freeform 128"/>
            <p:cNvSpPr>
              <a:spLocks/>
            </p:cNvSpPr>
            <p:nvPr/>
          </p:nvSpPr>
          <p:spPr bwMode="auto">
            <a:xfrm>
              <a:off x="2450" y="2425"/>
              <a:ext cx="468" cy="595"/>
            </a:xfrm>
            <a:custGeom>
              <a:avLst/>
              <a:gdLst>
                <a:gd name="T0" fmla="*/ 1171 w 187"/>
                <a:gd name="T1" fmla="*/ 85 h 223"/>
                <a:gd name="T2" fmla="*/ 783 w 187"/>
                <a:gd name="T3" fmla="*/ 43 h 223"/>
                <a:gd name="T4" fmla="*/ 488 w 187"/>
                <a:gd name="T5" fmla="*/ 363 h 223"/>
                <a:gd name="T6" fmla="*/ 338 w 187"/>
                <a:gd name="T7" fmla="*/ 520 h 223"/>
                <a:gd name="T8" fmla="*/ 208 w 187"/>
                <a:gd name="T9" fmla="*/ 662 h 223"/>
                <a:gd name="T10" fmla="*/ 163 w 187"/>
                <a:gd name="T11" fmla="*/ 862 h 223"/>
                <a:gd name="T12" fmla="*/ 88 w 187"/>
                <a:gd name="T13" fmla="*/ 1139 h 223"/>
                <a:gd name="T14" fmla="*/ 45 w 187"/>
                <a:gd name="T15" fmla="*/ 1588 h 223"/>
                <a:gd name="T16" fmla="*/ 113 w 187"/>
                <a:gd name="T17" fmla="*/ 1203 h 223"/>
                <a:gd name="T18" fmla="*/ 258 w 187"/>
                <a:gd name="T19" fmla="*/ 934 h 223"/>
                <a:gd name="T20" fmla="*/ 345 w 187"/>
                <a:gd name="T21" fmla="*/ 662 h 223"/>
                <a:gd name="T22" fmla="*/ 596 w 187"/>
                <a:gd name="T23" fmla="*/ 440 h 223"/>
                <a:gd name="T24" fmla="*/ 858 w 187"/>
                <a:gd name="T25" fmla="*/ 149 h 223"/>
                <a:gd name="T26" fmla="*/ 1171 w 187"/>
                <a:gd name="T27" fmla="*/ 93 h 2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7" h="223">
                  <a:moveTo>
                    <a:pt x="187" y="12"/>
                  </a:moveTo>
                  <a:cubicBezTo>
                    <a:pt x="166" y="15"/>
                    <a:pt x="147" y="0"/>
                    <a:pt x="125" y="6"/>
                  </a:cubicBezTo>
                  <a:cubicBezTo>
                    <a:pt x="104" y="12"/>
                    <a:pt x="93" y="36"/>
                    <a:pt x="78" y="51"/>
                  </a:cubicBezTo>
                  <a:cubicBezTo>
                    <a:pt x="70" y="58"/>
                    <a:pt x="62" y="66"/>
                    <a:pt x="54" y="73"/>
                  </a:cubicBezTo>
                  <a:cubicBezTo>
                    <a:pt x="47" y="79"/>
                    <a:pt x="38" y="85"/>
                    <a:pt x="33" y="93"/>
                  </a:cubicBezTo>
                  <a:cubicBezTo>
                    <a:pt x="28" y="101"/>
                    <a:pt x="27" y="112"/>
                    <a:pt x="26" y="121"/>
                  </a:cubicBezTo>
                  <a:cubicBezTo>
                    <a:pt x="25" y="134"/>
                    <a:pt x="19" y="148"/>
                    <a:pt x="14" y="160"/>
                  </a:cubicBezTo>
                  <a:cubicBezTo>
                    <a:pt x="8" y="174"/>
                    <a:pt x="0" y="208"/>
                    <a:pt x="7" y="223"/>
                  </a:cubicBezTo>
                  <a:cubicBezTo>
                    <a:pt x="2" y="202"/>
                    <a:pt x="10" y="185"/>
                    <a:pt x="18" y="169"/>
                  </a:cubicBezTo>
                  <a:cubicBezTo>
                    <a:pt x="25" y="156"/>
                    <a:pt x="36" y="144"/>
                    <a:pt x="41" y="131"/>
                  </a:cubicBezTo>
                  <a:cubicBezTo>
                    <a:pt x="47" y="117"/>
                    <a:pt x="44" y="105"/>
                    <a:pt x="55" y="93"/>
                  </a:cubicBezTo>
                  <a:cubicBezTo>
                    <a:pt x="66" y="82"/>
                    <a:pt x="86" y="75"/>
                    <a:pt x="95" y="62"/>
                  </a:cubicBezTo>
                  <a:cubicBezTo>
                    <a:pt x="109" y="42"/>
                    <a:pt x="110" y="24"/>
                    <a:pt x="137" y="21"/>
                  </a:cubicBezTo>
                  <a:cubicBezTo>
                    <a:pt x="150" y="20"/>
                    <a:pt x="177" y="23"/>
                    <a:pt x="187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17" name="Freeform 129"/>
            <p:cNvSpPr>
              <a:spLocks/>
            </p:cNvSpPr>
            <p:nvPr/>
          </p:nvSpPr>
          <p:spPr bwMode="auto">
            <a:xfrm>
              <a:off x="2673" y="2630"/>
              <a:ext cx="352" cy="472"/>
            </a:xfrm>
            <a:custGeom>
              <a:avLst/>
              <a:gdLst>
                <a:gd name="T0" fmla="*/ 879 w 141"/>
                <a:gd name="T1" fmla="*/ 299 h 177"/>
                <a:gd name="T2" fmla="*/ 612 w 141"/>
                <a:gd name="T3" fmla="*/ 235 h 177"/>
                <a:gd name="T4" fmla="*/ 374 w 141"/>
                <a:gd name="T5" fmla="*/ 328 h 177"/>
                <a:gd name="T6" fmla="*/ 305 w 141"/>
                <a:gd name="T7" fmla="*/ 533 h 177"/>
                <a:gd name="T8" fmla="*/ 150 w 141"/>
                <a:gd name="T9" fmla="*/ 648 h 177"/>
                <a:gd name="T10" fmla="*/ 275 w 141"/>
                <a:gd name="T11" fmla="*/ 989 h 177"/>
                <a:gd name="T12" fmla="*/ 449 w 141"/>
                <a:gd name="T13" fmla="*/ 1259 h 177"/>
                <a:gd name="T14" fmla="*/ 275 w 141"/>
                <a:gd name="T15" fmla="*/ 1075 h 177"/>
                <a:gd name="T16" fmla="*/ 155 w 141"/>
                <a:gd name="T17" fmla="*/ 989 h 177"/>
                <a:gd name="T18" fmla="*/ 117 w 141"/>
                <a:gd name="T19" fmla="*/ 883 h 177"/>
                <a:gd name="T20" fmla="*/ 42 w 141"/>
                <a:gd name="T21" fmla="*/ 669 h 177"/>
                <a:gd name="T22" fmla="*/ 137 w 141"/>
                <a:gd name="T23" fmla="*/ 285 h 177"/>
                <a:gd name="T24" fmla="*/ 504 w 141"/>
                <a:gd name="T25" fmla="*/ 35 h 177"/>
                <a:gd name="T26" fmla="*/ 874 w 141"/>
                <a:gd name="T27" fmla="*/ 277 h 1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1" h="177">
                  <a:moveTo>
                    <a:pt x="141" y="42"/>
                  </a:moveTo>
                  <a:cubicBezTo>
                    <a:pt x="124" y="52"/>
                    <a:pt x="111" y="51"/>
                    <a:pt x="98" y="33"/>
                  </a:cubicBezTo>
                  <a:cubicBezTo>
                    <a:pt x="81" y="6"/>
                    <a:pt x="72" y="33"/>
                    <a:pt x="60" y="46"/>
                  </a:cubicBezTo>
                  <a:cubicBezTo>
                    <a:pt x="49" y="57"/>
                    <a:pt x="53" y="61"/>
                    <a:pt x="49" y="75"/>
                  </a:cubicBezTo>
                  <a:cubicBezTo>
                    <a:pt x="45" y="90"/>
                    <a:pt x="31" y="77"/>
                    <a:pt x="24" y="91"/>
                  </a:cubicBezTo>
                  <a:cubicBezTo>
                    <a:pt x="17" y="107"/>
                    <a:pt x="33" y="129"/>
                    <a:pt x="44" y="139"/>
                  </a:cubicBezTo>
                  <a:cubicBezTo>
                    <a:pt x="53" y="148"/>
                    <a:pt x="70" y="164"/>
                    <a:pt x="72" y="177"/>
                  </a:cubicBezTo>
                  <a:cubicBezTo>
                    <a:pt x="68" y="167"/>
                    <a:pt x="54" y="156"/>
                    <a:pt x="44" y="151"/>
                  </a:cubicBezTo>
                  <a:cubicBezTo>
                    <a:pt x="38" y="147"/>
                    <a:pt x="30" y="144"/>
                    <a:pt x="25" y="139"/>
                  </a:cubicBezTo>
                  <a:cubicBezTo>
                    <a:pt x="22" y="135"/>
                    <a:pt x="21" y="129"/>
                    <a:pt x="19" y="124"/>
                  </a:cubicBezTo>
                  <a:cubicBezTo>
                    <a:pt x="15" y="114"/>
                    <a:pt x="10" y="104"/>
                    <a:pt x="7" y="94"/>
                  </a:cubicBezTo>
                  <a:cubicBezTo>
                    <a:pt x="0" y="70"/>
                    <a:pt x="7" y="57"/>
                    <a:pt x="22" y="40"/>
                  </a:cubicBezTo>
                  <a:cubicBezTo>
                    <a:pt x="35" y="25"/>
                    <a:pt x="62" y="8"/>
                    <a:pt x="81" y="5"/>
                  </a:cubicBezTo>
                  <a:cubicBezTo>
                    <a:pt x="108" y="0"/>
                    <a:pt x="119" y="33"/>
                    <a:pt x="140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18" name="Freeform 130"/>
            <p:cNvSpPr>
              <a:spLocks/>
            </p:cNvSpPr>
            <p:nvPr/>
          </p:nvSpPr>
          <p:spPr bwMode="auto">
            <a:xfrm>
              <a:off x="2883" y="2774"/>
              <a:ext cx="232" cy="374"/>
            </a:xfrm>
            <a:custGeom>
              <a:avLst/>
              <a:gdLst>
                <a:gd name="T0" fmla="*/ 0 w 93"/>
                <a:gd name="T1" fmla="*/ 935 h 140"/>
                <a:gd name="T2" fmla="*/ 317 w 93"/>
                <a:gd name="T3" fmla="*/ 863 h 140"/>
                <a:gd name="T4" fmla="*/ 511 w 93"/>
                <a:gd name="T5" fmla="*/ 671 h 140"/>
                <a:gd name="T6" fmla="*/ 566 w 93"/>
                <a:gd name="T7" fmla="*/ 337 h 140"/>
                <a:gd name="T8" fmla="*/ 392 w 93"/>
                <a:gd name="T9" fmla="*/ 8 h 140"/>
                <a:gd name="T10" fmla="*/ 474 w 93"/>
                <a:gd name="T11" fmla="*/ 171 h 140"/>
                <a:gd name="T12" fmla="*/ 362 w 93"/>
                <a:gd name="T13" fmla="*/ 299 h 140"/>
                <a:gd name="T14" fmla="*/ 287 w 93"/>
                <a:gd name="T15" fmla="*/ 414 h 140"/>
                <a:gd name="T16" fmla="*/ 354 w 93"/>
                <a:gd name="T17" fmla="*/ 620 h 140"/>
                <a:gd name="T18" fmla="*/ 279 w 93"/>
                <a:gd name="T19" fmla="*/ 700 h 140"/>
                <a:gd name="T20" fmla="*/ 287 w 93"/>
                <a:gd name="T21" fmla="*/ 772 h 140"/>
                <a:gd name="T22" fmla="*/ 205 w 93"/>
                <a:gd name="T23" fmla="*/ 828 h 140"/>
                <a:gd name="T24" fmla="*/ 75 w 93"/>
                <a:gd name="T25" fmla="*/ 884 h 140"/>
                <a:gd name="T26" fmla="*/ 25 w 93"/>
                <a:gd name="T27" fmla="*/ 943 h 1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40">
                  <a:moveTo>
                    <a:pt x="0" y="131"/>
                  </a:moveTo>
                  <a:cubicBezTo>
                    <a:pt x="10" y="140"/>
                    <a:pt x="40" y="124"/>
                    <a:pt x="51" y="121"/>
                  </a:cubicBezTo>
                  <a:cubicBezTo>
                    <a:pt x="67" y="117"/>
                    <a:pt x="75" y="109"/>
                    <a:pt x="82" y="94"/>
                  </a:cubicBezTo>
                  <a:cubicBezTo>
                    <a:pt x="89" y="80"/>
                    <a:pt x="93" y="62"/>
                    <a:pt x="91" y="47"/>
                  </a:cubicBezTo>
                  <a:cubicBezTo>
                    <a:pt x="90" y="35"/>
                    <a:pt x="79" y="0"/>
                    <a:pt x="63" y="1"/>
                  </a:cubicBezTo>
                  <a:cubicBezTo>
                    <a:pt x="62" y="8"/>
                    <a:pt x="74" y="15"/>
                    <a:pt x="76" y="24"/>
                  </a:cubicBezTo>
                  <a:cubicBezTo>
                    <a:pt x="80" y="40"/>
                    <a:pt x="71" y="40"/>
                    <a:pt x="58" y="42"/>
                  </a:cubicBezTo>
                  <a:cubicBezTo>
                    <a:pt x="45" y="44"/>
                    <a:pt x="37" y="47"/>
                    <a:pt x="46" y="58"/>
                  </a:cubicBezTo>
                  <a:cubicBezTo>
                    <a:pt x="52" y="64"/>
                    <a:pt x="67" y="75"/>
                    <a:pt x="57" y="87"/>
                  </a:cubicBezTo>
                  <a:cubicBezTo>
                    <a:pt x="50" y="96"/>
                    <a:pt x="47" y="86"/>
                    <a:pt x="45" y="98"/>
                  </a:cubicBezTo>
                  <a:cubicBezTo>
                    <a:pt x="45" y="102"/>
                    <a:pt x="48" y="103"/>
                    <a:pt x="46" y="108"/>
                  </a:cubicBezTo>
                  <a:cubicBezTo>
                    <a:pt x="44" y="111"/>
                    <a:pt x="36" y="115"/>
                    <a:pt x="33" y="116"/>
                  </a:cubicBezTo>
                  <a:cubicBezTo>
                    <a:pt x="22" y="119"/>
                    <a:pt x="19" y="113"/>
                    <a:pt x="12" y="124"/>
                  </a:cubicBezTo>
                  <a:cubicBezTo>
                    <a:pt x="10" y="128"/>
                    <a:pt x="10" y="135"/>
                    <a:pt x="4" y="1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19" name="Freeform 131"/>
            <p:cNvSpPr>
              <a:spLocks/>
            </p:cNvSpPr>
            <p:nvPr/>
          </p:nvSpPr>
          <p:spPr bwMode="auto">
            <a:xfrm>
              <a:off x="2673" y="2673"/>
              <a:ext cx="137" cy="272"/>
            </a:xfrm>
            <a:custGeom>
              <a:avLst/>
              <a:gdLst>
                <a:gd name="T0" fmla="*/ 336 w 55"/>
                <a:gd name="T1" fmla="*/ 0 h 102"/>
                <a:gd name="T2" fmla="*/ 62 w 55"/>
                <a:gd name="T3" fmla="*/ 277 h 102"/>
                <a:gd name="T4" fmla="*/ 0 w 55"/>
                <a:gd name="T5" fmla="*/ 448 h 102"/>
                <a:gd name="T6" fmla="*/ 100 w 55"/>
                <a:gd name="T7" fmla="*/ 725 h 102"/>
                <a:gd name="T8" fmla="*/ 67 w 55"/>
                <a:gd name="T9" fmla="*/ 397 h 102"/>
                <a:gd name="T10" fmla="*/ 162 w 55"/>
                <a:gd name="T11" fmla="*/ 355 h 102"/>
                <a:gd name="T12" fmla="*/ 187 w 55"/>
                <a:gd name="T13" fmla="*/ 243 h 102"/>
                <a:gd name="T14" fmla="*/ 279 w 55"/>
                <a:gd name="T15" fmla="*/ 136 h 102"/>
                <a:gd name="T16" fmla="*/ 341 w 55"/>
                <a:gd name="T17" fmla="*/ 0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" h="102">
                  <a:moveTo>
                    <a:pt x="54" y="0"/>
                  </a:moveTo>
                  <a:cubicBezTo>
                    <a:pt x="37" y="13"/>
                    <a:pt x="22" y="20"/>
                    <a:pt x="10" y="39"/>
                  </a:cubicBezTo>
                  <a:cubicBezTo>
                    <a:pt x="5" y="46"/>
                    <a:pt x="0" y="54"/>
                    <a:pt x="0" y="63"/>
                  </a:cubicBezTo>
                  <a:cubicBezTo>
                    <a:pt x="1" y="76"/>
                    <a:pt x="13" y="89"/>
                    <a:pt x="16" y="102"/>
                  </a:cubicBezTo>
                  <a:cubicBezTo>
                    <a:pt x="10" y="93"/>
                    <a:pt x="3" y="66"/>
                    <a:pt x="11" y="56"/>
                  </a:cubicBezTo>
                  <a:cubicBezTo>
                    <a:pt x="16" y="51"/>
                    <a:pt x="21" y="54"/>
                    <a:pt x="26" y="50"/>
                  </a:cubicBezTo>
                  <a:cubicBezTo>
                    <a:pt x="32" y="45"/>
                    <a:pt x="29" y="39"/>
                    <a:pt x="30" y="34"/>
                  </a:cubicBezTo>
                  <a:cubicBezTo>
                    <a:pt x="33" y="22"/>
                    <a:pt x="38" y="25"/>
                    <a:pt x="45" y="19"/>
                  </a:cubicBezTo>
                  <a:cubicBezTo>
                    <a:pt x="52" y="13"/>
                    <a:pt x="47" y="3"/>
                    <a:pt x="5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20" name="Freeform 132"/>
            <p:cNvSpPr>
              <a:spLocks/>
            </p:cNvSpPr>
            <p:nvPr/>
          </p:nvSpPr>
          <p:spPr bwMode="auto">
            <a:xfrm>
              <a:off x="2718" y="2668"/>
              <a:ext cx="565" cy="653"/>
            </a:xfrm>
            <a:custGeom>
              <a:avLst/>
              <a:gdLst>
                <a:gd name="T0" fmla="*/ 0 w 226"/>
                <a:gd name="T1" fmla="*/ 1740 h 245"/>
                <a:gd name="T2" fmla="*/ 650 w 226"/>
                <a:gd name="T3" fmla="*/ 1676 h 245"/>
                <a:gd name="T4" fmla="*/ 850 w 226"/>
                <a:gd name="T5" fmla="*/ 1549 h 245"/>
                <a:gd name="T6" fmla="*/ 988 w 226"/>
                <a:gd name="T7" fmla="*/ 1429 h 245"/>
                <a:gd name="T8" fmla="*/ 1150 w 226"/>
                <a:gd name="T9" fmla="*/ 1365 h 245"/>
                <a:gd name="T10" fmla="*/ 1258 w 226"/>
                <a:gd name="T11" fmla="*/ 776 h 245"/>
                <a:gd name="T12" fmla="*/ 1363 w 226"/>
                <a:gd name="T13" fmla="*/ 440 h 245"/>
                <a:gd name="T14" fmla="*/ 1250 w 226"/>
                <a:gd name="T15" fmla="*/ 0 h 245"/>
                <a:gd name="T16" fmla="*/ 1170 w 226"/>
                <a:gd name="T17" fmla="*/ 341 h 245"/>
                <a:gd name="T18" fmla="*/ 1138 w 226"/>
                <a:gd name="T19" fmla="*/ 618 h 245"/>
                <a:gd name="T20" fmla="*/ 1070 w 226"/>
                <a:gd name="T21" fmla="*/ 909 h 245"/>
                <a:gd name="T22" fmla="*/ 1063 w 226"/>
                <a:gd name="T23" fmla="*/ 1221 h 245"/>
                <a:gd name="T24" fmla="*/ 783 w 226"/>
                <a:gd name="T25" fmla="*/ 1391 h 245"/>
                <a:gd name="T26" fmla="*/ 613 w 226"/>
                <a:gd name="T27" fmla="*/ 1613 h 245"/>
                <a:gd name="T28" fmla="*/ 400 w 226"/>
                <a:gd name="T29" fmla="*/ 1613 h 245"/>
                <a:gd name="T30" fmla="*/ 213 w 226"/>
                <a:gd name="T31" fmla="*/ 1676 h 2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6" h="245">
                  <a:moveTo>
                    <a:pt x="0" y="245"/>
                  </a:moveTo>
                  <a:cubicBezTo>
                    <a:pt x="31" y="237"/>
                    <a:pt x="72" y="239"/>
                    <a:pt x="104" y="236"/>
                  </a:cubicBezTo>
                  <a:cubicBezTo>
                    <a:pt x="120" y="235"/>
                    <a:pt x="121" y="227"/>
                    <a:pt x="136" y="218"/>
                  </a:cubicBezTo>
                  <a:cubicBezTo>
                    <a:pt x="143" y="213"/>
                    <a:pt x="150" y="205"/>
                    <a:pt x="158" y="201"/>
                  </a:cubicBezTo>
                  <a:cubicBezTo>
                    <a:pt x="166" y="197"/>
                    <a:pt x="176" y="197"/>
                    <a:pt x="184" y="192"/>
                  </a:cubicBezTo>
                  <a:cubicBezTo>
                    <a:pt x="217" y="174"/>
                    <a:pt x="205" y="140"/>
                    <a:pt x="201" y="109"/>
                  </a:cubicBezTo>
                  <a:cubicBezTo>
                    <a:pt x="197" y="85"/>
                    <a:pt x="212" y="82"/>
                    <a:pt x="218" y="62"/>
                  </a:cubicBezTo>
                  <a:cubicBezTo>
                    <a:pt x="226" y="39"/>
                    <a:pt x="220" y="13"/>
                    <a:pt x="200" y="0"/>
                  </a:cubicBezTo>
                  <a:cubicBezTo>
                    <a:pt x="213" y="19"/>
                    <a:pt x="202" y="35"/>
                    <a:pt x="187" y="48"/>
                  </a:cubicBezTo>
                  <a:cubicBezTo>
                    <a:pt x="170" y="63"/>
                    <a:pt x="178" y="65"/>
                    <a:pt x="182" y="87"/>
                  </a:cubicBezTo>
                  <a:cubicBezTo>
                    <a:pt x="185" y="105"/>
                    <a:pt x="170" y="112"/>
                    <a:pt x="171" y="128"/>
                  </a:cubicBezTo>
                  <a:cubicBezTo>
                    <a:pt x="171" y="147"/>
                    <a:pt x="184" y="154"/>
                    <a:pt x="170" y="172"/>
                  </a:cubicBezTo>
                  <a:cubicBezTo>
                    <a:pt x="158" y="188"/>
                    <a:pt x="140" y="187"/>
                    <a:pt x="125" y="196"/>
                  </a:cubicBezTo>
                  <a:cubicBezTo>
                    <a:pt x="112" y="203"/>
                    <a:pt x="110" y="222"/>
                    <a:pt x="98" y="227"/>
                  </a:cubicBezTo>
                  <a:cubicBezTo>
                    <a:pt x="88" y="232"/>
                    <a:pt x="74" y="225"/>
                    <a:pt x="64" y="227"/>
                  </a:cubicBezTo>
                  <a:cubicBezTo>
                    <a:pt x="53" y="228"/>
                    <a:pt x="46" y="238"/>
                    <a:pt x="34" y="2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21" name="Freeform 133"/>
            <p:cNvSpPr>
              <a:spLocks/>
            </p:cNvSpPr>
            <p:nvPr/>
          </p:nvSpPr>
          <p:spPr bwMode="auto">
            <a:xfrm>
              <a:off x="2938" y="2985"/>
              <a:ext cx="305" cy="312"/>
            </a:xfrm>
            <a:custGeom>
              <a:avLst/>
              <a:gdLst>
                <a:gd name="T0" fmla="*/ 0 w 122"/>
                <a:gd name="T1" fmla="*/ 803 h 117"/>
                <a:gd name="T2" fmla="*/ 245 w 122"/>
                <a:gd name="T3" fmla="*/ 755 h 117"/>
                <a:gd name="T4" fmla="*/ 550 w 122"/>
                <a:gd name="T5" fmla="*/ 541 h 117"/>
                <a:gd name="T6" fmla="*/ 700 w 122"/>
                <a:gd name="T7" fmla="*/ 0 h 117"/>
                <a:gd name="T8" fmla="*/ 700 w 122"/>
                <a:gd name="T9" fmla="*/ 291 h 117"/>
                <a:gd name="T10" fmla="*/ 508 w 122"/>
                <a:gd name="T11" fmla="*/ 435 h 117"/>
                <a:gd name="T12" fmla="*/ 308 w 122"/>
                <a:gd name="T13" fmla="*/ 576 h 117"/>
                <a:gd name="T14" fmla="*/ 138 w 122"/>
                <a:gd name="T15" fmla="*/ 803 h 1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2" h="117">
                  <a:moveTo>
                    <a:pt x="0" y="113"/>
                  </a:moveTo>
                  <a:cubicBezTo>
                    <a:pt x="12" y="116"/>
                    <a:pt x="25" y="117"/>
                    <a:pt x="39" y="106"/>
                  </a:cubicBezTo>
                  <a:cubicBezTo>
                    <a:pt x="53" y="95"/>
                    <a:pt x="72" y="83"/>
                    <a:pt x="88" y="76"/>
                  </a:cubicBezTo>
                  <a:cubicBezTo>
                    <a:pt x="122" y="60"/>
                    <a:pt x="116" y="32"/>
                    <a:pt x="112" y="0"/>
                  </a:cubicBezTo>
                  <a:cubicBezTo>
                    <a:pt x="116" y="13"/>
                    <a:pt x="121" y="29"/>
                    <a:pt x="112" y="41"/>
                  </a:cubicBezTo>
                  <a:cubicBezTo>
                    <a:pt x="105" y="50"/>
                    <a:pt x="90" y="55"/>
                    <a:pt x="81" y="61"/>
                  </a:cubicBezTo>
                  <a:cubicBezTo>
                    <a:pt x="70" y="68"/>
                    <a:pt x="58" y="73"/>
                    <a:pt x="49" y="81"/>
                  </a:cubicBezTo>
                  <a:cubicBezTo>
                    <a:pt x="38" y="90"/>
                    <a:pt x="34" y="106"/>
                    <a:pt x="22" y="1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22" name="Freeform 13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23" name="Freeform 135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24" name="Oval 323"/>
            <p:cNvSpPr>
              <a:spLocks noChangeArrowheads="1"/>
            </p:cNvSpPr>
            <p:nvPr/>
          </p:nvSpPr>
          <p:spPr bwMode="auto">
            <a:xfrm>
              <a:off x="2665" y="2694"/>
              <a:ext cx="65" cy="7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325" name="Oval 324"/>
            <p:cNvSpPr>
              <a:spLocks noChangeArrowheads="1"/>
            </p:cNvSpPr>
            <p:nvPr/>
          </p:nvSpPr>
          <p:spPr bwMode="auto">
            <a:xfrm>
              <a:off x="2728" y="2660"/>
              <a:ext cx="40" cy="4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326" name="Oval 325"/>
            <p:cNvSpPr>
              <a:spLocks noChangeArrowheads="1"/>
            </p:cNvSpPr>
            <p:nvPr/>
          </p:nvSpPr>
          <p:spPr bwMode="auto">
            <a:xfrm>
              <a:off x="2653" y="2777"/>
              <a:ext cx="32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</p:grpSp>
      <p:grpSp>
        <p:nvGrpSpPr>
          <p:cNvPr id="327" name="Group 326"/>
          <p:cNvGrpSpPr>
            <a:grpSpLocks/>
          </p:cNvGrpSpPr>
          <p:nvPr/>
        </p:nvGrpSpPr>
        <p:grpSpPr bwMode="auto">
          <a:xfrm>
            <a:off x="1167720" y="1665228"/>
            <a:ext cx="45719" cy="48159"/>
            <a:chOff x="2435" y="2401"/>
            <a:chExt cx="883" cy="949"/>
          </a:xfrm>
          <a:solidFill>
            <a:schemeClr val="bg2">
              <a:lumMod val="50000"/>
            </a:schemeClr>
          </a:solidFill>
        </p:grpSpPr>
        <p:sp>
          <p:nvSpPr>
            <p:cNvPr id="328" name="Freeform 12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29" name="Freeform 125"/>
            <p:cNvSpPr>
              <a:spLocks/>
            </p:cNvSpPr>
            <p:nvPr/>
          </p:nvSpPr>
          <p:spPr bwMode="auto">
            <a:xfrm>
              <a:off x="2683" y="2657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30" name="Freeform 126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31" name="Freeform 127"/>
            <p:cNvSpPr>
              <a:spLocks/>
            </p:cNvSpPr>
            <p:nvPr/>
          </p:nvSpPr>
          <p:spPr bwMode="auto">
            <a:xfrm>
              <a:off x="2455" y="2428"/>
              <a:ext cx="720" cy="834"/>
            </a:xfrm>
            <a:custGeom>
              <a:avLst/>
              <a:gdLst>
                <a:gd name="T0" fmla="*/ 1550 w 288"/>
                <a:gd name="T1" fmla="*/ 120 h 313"/>
                <a:gd name="T2" fmla="*/ 963 w 288"/>
                <a:gd name="T3" fmla="*/ 43 h 313"/>
                <a:gd name="T4" fmla="*/ 575 w 288"/>
                <a:gd name="T5" fmla="*/ 213 h 313"/>
                <a:gd name="T6" fmla="*/ 400 w 288"/>
                <a:gd name="T7" fmla="*/ 440 h 313"/>
                <a:gd name="T8" fmla="*/ 213 w 288"/>
                <a:gd name="T9" fmla="*/ 624 h 313"/>
                <a:gd name="T10" fmla="*/ 145 w 288"/>
                <a:gd name="T11" fmla="*/ 895 h 313"/>
                <a:gd name="T12" fmla="*/ 33 w 288"/>
                <a:gd name="T13" fmla="*/ 1327 h 313"/>
                <a:gd name="T14" fmla="*/ 120 w 288"/>
                <a:gd name="T15" fmla="*/ 1719 h 313"/>
                <a:gd name="T16" fmla="*/ 313 w 288"/>
                <a:gd name="T17" fmla="*/ 1953 h 313"/>
                <a:gd name="T18" fmla="*/ 413 w 288"/>
                <a:gd name="T19" fmla="*/ 2222 h 313"/>
                <a:gd name="T20" fmla="*/ 245 w 288"/>
                <a:gd name="T21" fmla="*/ 1783 h 313"/>
                <a:gd name="T22" fmla="*/ 158 w 288"/>
                <a:gd name="T23" fmla="*/ 1535 h 313"/>
                <a:gd name="T24" fmla="*/ 258 w 288"/>
                <a:gd name="T25" fmla="*/ 1391 h 313"/>
                <a:gd name="T26" fmla="*/ 245 w 288"/>
                <a:gd name="T27" fmla="*/ 1271 h 313"/>
                <a:gd name="T28" fmla="*/ 225 w 288"/>
                <a:gd name="T29" fmla="*/ 1100 h 313"/>
                <a:gd name="T30" fmla="*/ 320 w 288"/>
                <a:gd name="T31" fmla="*/ 930 h 313"/>
                <a:gd name="T32" fmla="*/ 463 w 288"/>
                <a:gd name="T33" fmla="*/ 831 h 313"/>
                <a:gd name="T34" fmla="*/ 520 w 288"/>
                <a:gd name="T35" fmla="*/ 610 h 313"/>
                <a:gd name="T36" fmla="*/ 738 w 288"/>
                <a:gd name="T37" fmla="*/ 434 h 313"/>
                <a:gd name="T38" fmla="*/ 1100 w 288"/>
                <a:gd name="T39" fmla="*/ 362 h 313"/>
                <a:gd name="T40" fmla="*/ 1450 w 288"/>
                <a:gd name="T41" fmla="*/ 221 h 313"/>
                <a:gd name="T42" fmla="*/ 1588 w 288"/>
                <a:gd name="T43" fmla="*/ 333 h 313"/>
                <a:gd name="T44" fmla="*/ 1700 w 288"/>
                <a:gd name="T45" fmla="*/ 354 h 313"/>
                <a:gd name="T46" fmla="*/ 1795 w 288"/>
                <a:gd name="T47" fmla="*/ 477 h 313"/>
                <a:gd name="T48" fmla="*/ 1675 w 288"/>
                <a:gd name="T49" fmla="*/ 234 h 313"/>
                <a:gd name="T50" fmla="*/ 1558 w 288"/>
                <a:gd name="T51" fmla="*/ 120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88" h="313">
                  <a:moveTo>
                    <a:pt x="248" y="17"/>
                  </a:moveTo>
                  <a:cubicBezTo>
                    <a:pt x="216" y="17"/>
                    <a:pt x="180" y="12"/>
                    <a:pt x="154" y="6"/>
                  </a:cubicBezTo>
                  <a:cubicBezTo>
                    <a:pt x="126" y="0"/>
                    <a:pt x="110" y="8"/>
                    <a:pt x="92" y="30"/>
                  </a:cubicBezTo>
                  <a:cubicBezTo>
                    <a:pt x="83" y="41"/>
                    <a:pt x="75" y="53"/>
                    <a:pt x="64" y="62"/>
                  </a:cubicBezTo>
                  <a:cubicBezTo>
                    <a:pt x="55" y="71"/>
                    <a:pt x="43" y="78"/>
                    <a:pt x="34" y="88"/>
                  </a:cubicBezTo>
                  <a:cubicBezTo>
                    <a:pt x="24" y="98"/>
                    <a:pt x="26" y="113"/>
                    <a:pt x="23" y="126"/>
                  </a:cubicBezTo>
                  <a:cubicBezTo>
                    <a:pt x="18" y="147"/>
                    <a:pt x="11" y="166"/>
                    <a:pt x="5" y="187"/>
                  </a:cubicBezTo>
                  <a:cubicBezTo>
                    <a:pt x="0" y="207"/>
                    <a:pt x="4" y="228"/>
                    <a:pt x="19" y="242"/>
                  </a:cubicBezTo>
                  <a:cubicBezTo>
                    <a:pt x="30" y="251"/>
                    <a:pt x="42" y="263"/>
                    <a:pt x="50" y="275"/>
                  </a:cubicBezTo>
                  <a:cubicBezTo>
                    <a:pt x="58" y="286"/>
                    <a:pt x="59" y="301"/>
                    <a:pt x="66" y="313"/>
                  </a:cubicBezTo>
                  <a:cubicBezTo>
                    <a:pt x="69" y="284"/>
                    <a:pt x="56" y="271"/>
                    <a:pt x="39" y="251"/>
                  </a:cubicBezTo>
                  <a:cubicBezTo>
                    <a:pt x="31" y="242"/>
                    <a:pt x="20" y="230"/>
                    <a:pt x="25" y="216"/>
                  </a:cubicBezTo>
                  <a:cubicBezTo>
                    <a:pt x="29" y="204"/>
                    <a:pt x="37" y="208"/>
                    <a:pt x="41" y="196"/>
                  </a:cubicBezTo>
                  <a:cubicBezTo>
                    <a:pt x="43" y="190"/>
                    <a:pt x="41" y="186"/>
                    <a:pt x="39" y="179"/>
                  </a:cubicBezTo>
                  <a:cubicBezTo>
                    <a:pt x="37" y="171"/>
                    <a:pt x="35" y="164"/>
                    <a:pt x="36" y="155"/>
                  </a:cubicBezTo>
                  <a:cubicBezTo>
                    <a:pt x="38" y="146"/>
                    <a:pt x="43" y="135"/>
                    <a:pt x="51" y="131"/>
                  </a:cubicBezTo>
                  <a:cubicBezTo>
                    <a:pt x="61" y="127"/>
                    <a:pt x="68" y="130"/>
                    <a:pt x="74" y="117"/>
                  </a:cubicBezTo>
                  <a:cubicBezTo>
                    <a:pt x="79" y="108"/>
                    <a:pt x="79" y="96"/>
                    <a:pt x="83" y="86"/>
                  </a:cubicBezTo>
                  <a:cubicBezTo>
                    <a:pt x="88" y="74"/>
                    <a:pt x="111" y="73"/>
                    <a:pt x="118" y="61"/>
                  </a:cubicBezTo>
                  <a:cubicBezTo>
                    <a:pt x="126" y="47"/>
                    <a:pt x="152" y="55"/>
                    <a:pt x="176" y="51"/>
                  </a:cubicBezTo>
                  <a:cubicBezTo>
                    <a:pt x="194" y="48"/>
                    <a:pt x="211" y="22"/>
                    <a:pt x="232" y="31"/>
                  </a:cubicBezTo>
                  <a:cubicBezTo>
                    <a:pt x="241" y="34"/>
                    <a:pt x="245" y="45"/>
                    <a:pt x="254" y="47"/>
                  </a:cubicBezTo>
                  <a:cubicBezTo>
                    <a:pt x="260" y="49"/>
                    <a:pt x="264" y="45"/>
                    <a:pt x="272" y="50"/>
                  </a:cubicBezTo>
                  <a:cubicBezTo>
                    <a:pt x="278" y="55"/>
                    <a:pt x="282" y="61"/>
                    <a:pt x="287" y="67"/>
                  </a:cubicBezTo>
                  <a:cubicBezTo>
                    <a:pt x="288" y="50"/>
                    <a:pt x="277" y="45"/>
                    <a:pt x="268" y="33"/>
                  </a:cubicBezTo>
                  <a:cubicBezTo>
                    <a:pt x="262" y="26"/>
                    <a:pt x="258" y="21"/>
                    <a:pt x="249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32" name="Freeform 128"/>
            <p:cNvSpPr>
              <a:spLocks/>
            </p:cNvSpPr>
            <p:nvPr/>
          </p:nvSpPr>
          <p:spPr bwMode="auto">
            <a:xfrm>
              <a:off x="2450" y="2425"/>
              <a:ext cx="468" cy="595"/>
            </a:xfrm>
            <a:custGeom>
              <a:avLst/>
              <a:gdLst>
                <a:gd name="T0" fmla="*/ 1171 w 187"/>
                <a:gd name="T1" fmla="*/ 85 h 223"/>
                <a:gd name="T2" fmla="*/ 783 w 187"/>
                <a:gd name="T3" fmla="*/ 43 h 223"/>
                <a:gd name="T4" fmla="*/ 488 w 187"/>
                <a:gd name="T5" fmla="*/ 363 h 223"/>
                <a:gd name="T6" fmla="*/ 338 w 187"/>
                <a:gd name="T7" fmla="*/ 520 h 223"/>
                <a:gd name="T8" fmla="*/ 208 w 187"/>
                <a:gd name="T9" fmla="*/ 662 h 223"/>
                <a:gd name="T10" fmla="*/ 163 w 187"/>
                <a:gd name="T11" fmla="*/ 862 h 223"/>
                <a:gd name="T12" fmla="*/ 88 w 187"/>
                <a:gd name="T13" fmla="*/ 1139 h 223"/>
                <a:gd name="T14" fmla="*/ 45 w 187"/>
                <a:gd name="T15" fmla="*/ 1588 h 223"/>
                <a:gd name="T16" fmla="*/ 113 w 187"/>
                <a:gd name="T17" fmla="*/ 1203 h 223"/>
                <a:gd name="T18" fmla="*/ 258 w 187"/>
                <a:gd name="T19" fmla="*/ 934 h 223"/>
                <a:gd name="T20" fmla="*/ 345 w 187"/>
                <a:gd name="T21" fmla="*/ 662 h 223"/>
                <a:gd name="T22" fmla="*/ 596 w 187"/>
                <a:gd name="T23" fmla="*/ 440 h 223"/>
                <a:gd name="T24" fmla="*/ 858 w 187"/>
                <a:gd name="T25" fmla="*/ 149 h 223"/>
                <a:gd name="T26" fmla="*/ 1171 w 187"/>
                <a:gd name="T27" fmla="*/ 93 h 2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7" h="223">
                  <a:moveTo>
                    <a:pt x="187" y="12"/>
                  </a:moveTo>
                  <a:cubicBezTo>
                    <a:pt x="166" y="15"/>
                    <a:pt x="147" y="0"/>
                    <a:pt x="125" y="6"/>
                  </a:cubicBezTo>
                  <a:cubicBezTo>
                    <a:pt x="104" y="12"/>
                    <a:pt x="93" y="36"/>
                    <a:pt x="78" y="51"/>
                  </a:cubicBezTo>
                  <a:cubicBezTo>
                    <a:pt x="70" y="58"/>
                    <a:pt x="62" y="66"/>
                    <a:pt x="54" y="73"/>
                  </a:cubicBezTo>
                  <a:cubicBezTo>
                    <a:pt x="47" y="79"/>
                    <a:pt x="38" y="85"/>
                    <a:pt x="33" y="93"/>
                  </a:cubicBezTo>
                  <a:cubicBezTo>
                    <a:pt x="28" y="101"/>
                    <a:pt x="27" y="112"/>
                    <a:pt x="26" y="121"/>
                  </a:cubicBezTo>
                  <a:cubicBezTo>
                    <a:pt x="25" y="134"/>
                    <a:pt x="19" y="148"/>
                    <a:pt x="14" y="160"/>
                  </a:cubicBezTo>
                  <a:cubicBezTo>
                    <a:pt x="8" y="174"/>
                    <a:pt x="0" y="208"/>
                    <a:pt x="7" y="223"/>
                  </a:cubicBezTo>
                  <a:cubicBezTo>
                    <a:pt x="2" y="202"/>
                    <a:pt x="10" y="185"/>
                    <a:pt x="18" y="169"/>
                  </a:cubicBezTo>
                  <a:cubicBezTo>
                    <a:pt x="25" y="156"/>
                    <a:pt x="36" y="144"/>
                    <a:pt x="41" y="131"/>
                  </a:cubicBezTo>
                  <a:cubicBezTo>
                    <a:pt x="47" y="117"/>
                    <a:pt x="44" y="105"/>
                    <a:pt x="55" y="93"/>
                  </a:cubicBezTo>
                  <a:cubicBezTo>
                    <a:pt x="66" y="82"/>
                    <a:pt x="86" y="75"/>
                    <a:pt x="95" y="62"/>
                  </a:cubicBezTo>
                  <a:cubicBezTo>
                    <a:pt x="109" y="42"/>
                    <a:pt x="110" y="24"/>
                    <a:pt x="137" y="21"/>
                  </a:cubicBezTo>
                  <a:cubicBezTo>
                    <a:pt x="150" y="20"/>
                    <a:pt x="177" y="23"/>
                    <a:pt x="187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33" name="Freeform 129"/>
            <p:cNvSpPr>
              <a:spLocks/>
            </p:cNvSpPr>
            <p:nvPr/>
          </p:nvSpPr>
          <p:spPr bwMode="auto">
            <a:xfrm>
              <a:off x="2673" y="2630"/>
              <a:ext cx="352" cy="472"/>
            </a:xfrm>
            <a:custGeom>
              <a:avLst/>
              <a:gdLst>
                <a:gd name="T0" fmla="*/ 879 w 141"/>
                <a:gd name="T1" fmla="*/ 299 h 177"/>
                <a:gd name="T2" fmla="*/ 612 w 141"/>
                <a:gd name="T3" fmla="*/ 235 h 177"/>
                <a:gd name="T4" fmla="*/ 374 w 141"/>
                <a:gd name="T5" fmla="*/ 328 h 177"/>
                <a:gd name="T6" fmla="*/ 305 w 141"/>
                <a:gd name="T7" fmla="*/ 533 h 177"/>
                <a:gd name="T8" fmla="*/ 150 w 141"/>
                <a:gd name="T9" fmla="*/ 648 h 177"/>
                <a:gd name="T10" fmla="*/ 275 w 141"/>
                <a:gd name="T11" fmla="*/ 989 h 177"/>
                <a:gd name="T12" fmla="*/ 449 w 141"/>
                <a:gd name="T13" fmla="*/ 1259 h 177"/>
                <a:gd name="T14" fmla="*/ 275 w 141"/>
                <a:gd name="T15" fmla="*/ 1075 h 177"/>
                <a:gd name="T16" fmla="*/ 155 w 141"/>
                <a:gd name="T17" fmla="*/ 989 h 177"/>
                <a:gd name="T18" fmla="*/ 117 w 141"/>
                <a:gd name="T19" fmla="*/ 883 h 177"/>
                <a:gd name="T20" fmla="*/ 42 w 141"/>
                <a:gd name="T21" fmla="*/ 669 h 177"/>
                <a:gd name="T22" fmla="*/ 137 w 141"/>
                <a:gd name="T23" fmla="*/ 285 h 177"/>
                <a:gd name="T24" fmla="*/ 504 w 141"/>
                <a:gd name="T25" fmla="*/ 35 h 177"/>
                <a:gd name="T26" fmla="*/ 874 w 141"/>
                <a:gd name="T27" fmla="*/ 277 h 1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1" h="177">
                  <a:moveTo>
                    <a:pt x="141" y="42"/>
                  </a:moveTo>
                  <a:cubicBezTo>
                    <a:pt x="124" y="52"/>
                    <a:pt x="111" y="51"/>
                    <a:pt x="98" y="33"/>
                  </a:cubicBezTo>
                  <a:cubicBezTo>
                    <a:pt x="81" y="6"/>
                    <a:pt x="72" y="33"/>
                    <a:pt x="60" y="46"/>
                  </a:cubicBezTo>
                  <a:cubicBezTo>
                    <a:pt x="49" y="57"/>
                    <a:pt x="53" y="61"/>
                    <a:pt x="49" y="75"/>
                  </a:cubicBezTo>
                  <a:cubicBezTo>
                    <a:pt x="45" y="90"/>
                    <a:pt x="31" y="77"/>
                    <a:pt x="24" y="91"/>
                  </a:cubicBezTo>
                  <a:cubicBezTo>
                    <a:pt x="17" y="107"/>
                    <a:pt x="33" y="129"/>
                    <a:pt x="44" y="139"/>
                  </a:cubicBezTo>
                  <a:cubicBezTo>
                    <a:pt x="53" y="148"/>
                    <a:pt x="70" y="164"/>
                    <a:pt x="72" y="177"/>
                  </a:cubicBezTo>
                  <a:cubicBezTo>
                    <a:pt x="68" y="167"/>
                    <a:pt x="54" y="156"/>
                    <a:pt x="44" y="151"/>
                  </a:cubicBezTo>
                  <a:cubicBezTo>
                    <a:pt x="38" y="147"/>
                    <a:pt x="30" y="144"/>
                    <a:pt x="25" y="139"/>
                  </a:cubicBezTo>
                  <a:cubicBezTo>
                    <a:pt x="22" y="135"/>
                    <a:pt x="21" y="129"/>
                    <a:pt x="19" y="124"/>
                  </a:cubicBezTo>
                  <a:cubicBezTo>
                    <a:pt x="15" y="114"/>
                    <a:pt x="10" y="104"/>
                    <a:pt x="7" y="94"/>
                  </a:cubicBezTo>
                  <a:cubicBezTo>
                    <a:pt x="0" y="70"/>
                    <a:pt x="7" y="57"/>
                    <a:pt x="22" y="40"/>
                  </a:cubicBezTo>
                  <a:cubicBezTo>
                    <a:pt x="35" y="25"/>
                    <a:pt x="62" y="8"/>
                    <a:pt x="81" y="5"/>
                  </a:cubicBezTo>
                  <a:cubicBezTo>
                    <a:pt x="108" y="0"/>
                    <a:pt x="119" y="33"/>
                    <a:pt x="140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34" name="Freeform 130"/>
            <p:cNvSpPr>
              <a:spLocks/>
            </p:cNvSpPr>
            <p:nvPr/>
          </p:nvSpPr>
          <p:spPr bwMode="auto">
            <a:xfrm>
              <a:off x="2883" y="2774"/>
              <a:ext cx="232" cy="374"/>
            </a:xfrm>
            <a:custGeom>
              <a:avLst/>
              <a:gdLst>
                <a:gd name="T0" fmla="*/ 0 w 93"/>
                <a:gd name="T1" fmla="*/ 935 h 140"/>
                <a:gd name="T2" fmla="*/ 317 w 93"/>
                <a:gd name="T3" fmla="*/ 863 h 140"/>
                <a:gd name="T4" fmla="*/ 511 w 93"/>
                <a:gd name="T5" fmla="*/ 671 h 140"/>
                <a:gd name="T6" fmla="*/ 566 w 93"/>
                <a:gd name="T7" fmla="*/ 337 h 140"/>
                <a:gd name="T8" fmla="*/ 392 w 93"/>
                <a:gd name="T9" fmla="*/ 8 h 140"/>
                <a:gd name="T10" fmla="*/ 474 w 93"/>
                <a:gd name="T11" fmla="*/ 171 h 140"/>
                <a:gd name="T12" fmla="*/ 362 w 93"/>
                <a:gd name="T13" fmla="*/ 299 h 140"/>
                <a:gd name="T14" fmla="*/ 287 w 93"/>
                <a:gd name="T15" fmla="*/ 414 h 140"/>
                <a:gd name="T16" fmla="*/ 354 w 93"/>
                <a:gd name="T17" fmla="*/ 620 h 140"/>
                <a:gd name="T18" fmla="*/ 279 w 93"/>
                <a:gd name="T19" fmla="*/ 700 h 140"/>
                <a:gd name="T20" fmla="*/ 287 w 93"/>
                <a:gd name="T21" fmla="*/ 772 h 140"/>
                <a:gd name="T22" fmla="*/ 205 w 93"/>
                <a:gd name="T23" fmla="*/ 828 h 140"/>
                <a:gd name="T24" fmla="*/ 75 w 93"/>
                <a:gd name="T25" fmla="*/ 884 h 140"/>
                <a:gd name="T26" fmla="*/ 25 w 93"/>
                <a:gd name="T27" fmla="*/ 943 h 1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40">
                  <a:moveTo>
                    <a:pt x="0" y="131"/>
                  </a:moveTo>
                  <a:cubicBezTo>
                    <a:pt x="10" y="140"/>
                    <a:pt x="40" y="124"/>
                    <a:pt x="51" y="121"/>
                  </a:cubicBezTo>
                  <a:cubicBezTo>
                    <a:pt x="67" y="117"/>
                    <a:pt x="75" y="109"/>
                    <a:pt x="82" y="94"/>
                  </a:cubicBezTo>
                  <a:cubicBezTo>
                    <a:pt x="89" y="80"/>
                    <a:pt x="93" y="62"/>
                    <a:pt x="91" y="47"/>
                  </a:cubicBezTo>
                  <a:cubicBezTo>
                    <a:pt x="90" y="35"/>
                    <a:pt x="79" y="0"/>
                    <a:pt x="63" y="1"/>
                  </a:cubicBezTo>
                  <a:cubicBezTo>
                    <a:pt x="62" y="8"/>
                    <a:pt x="74" y="15"/>
                    <a:pt x="76" y="24"/>
                  </a:cubicBezTo>
                  <a:cubicBezTo>
                    <a:pt x="80" y="40"/>
                    <a:pt x="71" y="40"/>
                    <a:pt x="58" y="42"/>
                  </a:cubicBezTo>
                  <a:cubicBezTo>
                    <a:pt x="45" y="44"/>
                    <a:pt x="37" y="47"/>
                    <a:pt x="46" y="58"/>
                  </a:cubicBezTo>
                  <a:cubicBezTo>
                    <a:pt x="52" y="64"/>
                    <a:pt x="67" y="75"/>
                    <a:pt x="57" y="87"/>
                  </a:cubicBezTo>
                  <a:cubicBezTo>
                    <a:pt x="50" y="96"/>
                    <a:pt x="47" y="86"/>
                    <a:pt x="45" y="98"/>
                  </a:cubicBezTo>
                  <a:cubicBezTo>
                    <a:pt x="45" y="102"/>
                    <a:pt x="48" y="103"/>
                    <a:pt x="46" y="108"/>
                  </a:cubicBezTo>
                  <a:cubicBezTo>
                    <a:pt x="44" y="111"/>
                    <a:pt x="36" y="115"/>
                    <a:pt x="33" y="116"/>
                  </a:cubicBezTo>
                  <a:cubicBezTo>
                    <a:pt x="22" y="119"/>
                    <a:pt x="19" y="113"/>
                    <a:pt x="12" y="124"/>
                  </a:cubicBezTo>
                  <a:cubicBezTo>
                    <a:pt x="10" y="128"/>
                    <a:pt x="10" y="135"/>
                    <a:pt x="4" y="1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35" name="Freeform 131"/>
            <p:cNvSpPr>
              <a:spLocks/>
            </p:cNvSpPr>
            <p:nvPr/>
          </p:nvSpPr>
          <p:spPr bwMode="auto">
            <a:xfrm>
              <a:off x="2673" y="2673"/>
              <a:ext cx="137" cy="272"/>
            </a:xfrm>
            <a:custGeom>
              <a:avLst/>
              <a:gdLst>
                <a:gd name="T0" fmla="*/ 336 w 55"/>
                <a:gd name="T1" fmla="*/ 0 h 102"/>
                <a:gd name="T2" fmla="*/ 62 w 55"/>
                <a:gd name="T3" fmla="*/ 277 h 102"/>
                <a:gd name="T4" fmla="*/ 0 w 55"/>
                <a:gd name="T5" fmla="*/ 448 h 102"/>
                <a:gd name="T6" fmla="*/ 100 w 55"/>
                <a:gd name="T7" fmla="*/ 725 h 102"/>
                <a:gd name="T8" fmla="*/ 67 w 55"/>
                <a:gd name="T9" fmla="*/ 397 h 102"/>
                <a:gd name="T10" fmla="*/ 162 w 55"/>
                <a:gd name="T11" fmla="*/ 355 h 102"/>
                <a:gd name="T12" fmla="*/ 187 w 55"/>
                <a:gd name="T13" fmla="*/ 243 h 102"/>
                <a:gd name="T14" fmla="*/ 279 w 55"/>
                <a:gd name="T15" fmla="*/ 136 h 102"/>
                <a:gd name="T16" fmla="*/ 341 w 55"/>
                <a:gd name="T17" fmla="*/ 0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" h="102">
                  <a:moveTo>
                    <a:pt x="54" y="0"/>
                  </a:moveTo>
                  <a:cubicBezTo>
                    <a:pt x="37" y="13"/>
                    <a:pt x="22" y="20"/>
                    <a:pt x="10" y="39"/>
                  </a:cubicBezTo>
                  <a:cubicBezTo>
                    <a:pt x="5" y="46"/>
                    <a:pt x="0" y="54"/>
                    <a:pt x="0" y="63"/>
                  </a:cubicBezTo>
                  <a:cubicBezTo>
                    <a:pt x="1" y="76"/>
                    <a:pt x="13" y="89"/>
                    <a:pt x="16" y="102"/>
                  </a:cubicBezTo>
                  <a:cubicBezTo>
                    <a:pt x="10" y="93"/>
                    <a:pt x="3" y="66"/>
                    <a:pt x="11" y="56"/>
                  </a:cubicBezTo>
                  <a:cubicBezTo>
                    <a:pt x="16" y="51"/>
                    <a:pt x="21" y="54"/>
                    <a:pt x="26" y="50"/>
                  </a:cubicBezTo>
                  <a:cubicBezTo>
                    <a:pt x="32" y="45"/>
                    <a:pt x="29" y="39"/>
                    <a:pt x="30" y="34"/>
                  </a:cubicBezTo>
                  <a:cubicBezTo>
                    <a:pt x="33" y="22"/>
                    <a:pt x="38" y="25"/>
                    <a:pt x="45" y="19"/>
                  </a:cubicBezTo>
                  <a:cubicBezTo>
                    <a:pt x="52" y="13"/>
                    <a:pt x="47" y="3"/>
                    <a:pt x="5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36" name="Freeform 132"/>
            <p:cNvSpPr>
              <a:spLocks/>
            </p:cNvSpPr>
            <p:nvPr/>
          </p:nvSpPr>
          <p:spPr bwMode="auto">
            <a:xfrm>
              <a:off x="2718" y="2668"/>
              <a:ext cx="565" cy="653"/>
            </a:xfrm>
            <a:custGeom>
              <a:avLst/>
              <a:gdLst>
                <a:gd name="T0" fmla="*/ 0 w 226"/>
                <a:gd name="T1" fmla="*/ 1740 h 245"/>
                <a:gd name="T2" fmla="*/ 650 w 226"/>
                <a:gd name="T3" fmla="*/ 1676 h 245"/>
                <a:gd name="T4" fmla="*/ 850 w 226"/>
                <a:gd name="T5" fmla="*/ 1549 h 245"/>
                <a:gd name="T6" fmla="*/ 988 w 226"/>
                <a:gd name="T7" fmla="*/ 1429 h 245"/>
                <a:gd name="T8" fmla="*/ 1150 w 226"/>
                <a:gd name="T9" fmla="*/ 1365 h 245"/>
                <a:gd name="T10" fmla="*/ 1258 w 226"/>
                <a:gd name="T11" fmla="*/ 776 h 245"/>
                <a:gd name="T12" fmla="*/ 1363 w 226"/>
                <a:gd name="T13" fmla="*/ 440 h 245"/>
                <a:gd name="T14" fmla="*/ 1250 w 226"/>
                <a:gd name="T15" fmla="*/ 0 h 245"/>
                <a:gd name="T16" fmla="*/ 1170 w 226"/>
                <a:gd name="T17" fmla="*/ 341 h 245"/>
                <a:gd name="T18" fmla="*/ 1138 w 226"/>
                <a:gd name="T19" fmla="*/ 618 h 245"/>
                <a:gd name="T20" fmla="*/ 1070 w 226"/>
                <a:gd name="T21" fmla="*/ 909 h 245"/>
                <a:gd name="T22" fmla="*/ 1063 w 226"/>
                <a:gd name="T23" fmla="*/ 1221 h 245"/>
                <a:gd name="T24" fmla="*/ 783 w 226"/>
                <a:gd name="T25" fmla="*/ 1391 h 245"/>
                <a:gd name="T26" fmla="*/ 613 w 226"/>
                <a:gd name="T27" fmla="*/ 1613 h 245"/>
                <a:gd name="T28" fmla="*/ 400 w 226"/>
                <a:gd name="T29" fmla="*/ 1613 h 245"/>
                <a:gd name="T30" fmla="*/ 213 w 226"/>
                <a:gd name="T31" fmla="*/ 1676 h 2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6" h="245">
                  <a:moveTo>
                    <a:pt x="0" y="245"/>
                  </a:moveTo>
                  <a:cubicBezTo>
                    <a:pt x="31" y="237"/>
                    <a:pt x="72" y="239"/>
                    <a:pt x="104" y="236"/>
                  </a:cubicBezTo>
                  <a:cubicBezTo>
                    <a:pt x="120" y="235"/>
                    <a:pt x="121" y="227"/>
                    <a:pt x="136" y="218"/>
                  </a:cubicBezTo>
                  <a:cubicBezTo>
                    <a:pt x="143" y="213"/>
                    <a:pt x="150" y="205"/>
                    <a:pt x="158" y="201"/>
                  </a:cubicBezTo>
                  <a:cubicBezTo>
                    <a:pt x="166" y="197"/>
                    <a:pt x="176" y="197"/>
                    <a:pt x="184" y="192"/>
                  </a:cubicBezTo>
                  <a:cubicBezTo>
                    <a:pt x="217" y="174"/>
                    <a:pt x="205" y="140"/>
                    <a:pt x="201" y="109"/>
                  </a:cubicBezTo>
                  <a:cubicBezTo>
                    <a:pt x="197" y="85"/>
                    <a:pt x="212" y="82"/>
                    <a:pt x="218" y="62"/>
                  </a:cubicBezTo>
                  <a:cubicBezTo>
                    <a:pt x="226" y="39"/>
                    <a:pt x="220" y="13"/>
                    <a:pt x="200" y="0"/>
                  </a:cubicBezTo>
                  <a:cubicBezTo>
                    <a:pt x="213" y="19"/>
                    <a:pt x="202" y="35"/>
                    <a:pt x="187" y="48"/>
                  </a:cubicBezTo>
                  <a:cubicBezTo>
                    <a:pt x="170" y="63"/>
                    <a:pt x="178" y="65"/>
                    <a:pt x="182" y="87"/>
                  </a:cubicBezTo>
                  <a:cubicBezTo>
                    <a:pt x="185" y="105"/>
                    <a:pt x="170" y="112"/>
                    <a:pt x="171" y="128"/>
                  </a:cubicBezTo>
                  <a:cubicBezTo>
                    <a:pt x="171" y="147"/>
                    <a:pt x="184" y="154"/>
                    <a:pt x="170" y="172"/>
                  </a:cubicBezTo>
                  <a:cubicBezTo>
                    <a:pt x="158" y="188"/>
                    <a:pt x="140" y="187"/>
                    <a:pt x="125" y="196"/>
                  </a:cubicBezTo>
                  <a:cubicBezTo>
                    <a:pt x="112" y="203"/>
                    <a:pt x="110" y="222"/>
                    <a:pt x="98" y="227"/>
                  </a:cubicBezTo>
                  <a:cubicBezTo>
                    <a:pt x="88" y="232"/>
                    <a:pt x="74" y="225"/>
                    <a:pt x="64" y="227"/>
                  </a:cubicBezTo>
                  <a:cubicBezTo>
                    <a:pt x="53" y="228"/>
                    <a:pt x="46" y="238"/>
                    <a:pt x="34" y="2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37" name="Freeform 133"/>
            <p:cNvSpPr>
              <a:spLocks/>
            </p:cNvSpPr>
            <p:nvPr/>
          </p:nvSpPr>
          <p:spPr bwMode="auto">
            <a:xfrm>
              <a:off x="2938" y="2985"/>
              <a:ext cx="305" cy="312"/>
            </a:xfrm>
            <a:custGeom>
              <a:avLst/>
              <a:gdLst>
                <a:gd name="T0" fmla="*/ 0 w 122"/>
                <a:gd name="T1" fmla="*/ 803 h 117"/>
                <a:gd name="T2" fmla="*/ 245 w 122"/>
                <a:gd name="T3" fmla="*/ 755 h 117"/>
                <a:gd name="T4" fmla="*/ 550 w 122"/>
                <a:gd name="T5" fmla="*/ 541 h 117"/>
                <a:gd name="T6" fmla="*/ 700 w 122"/>
                <a:gd name="T7" fmla="*/ 0 h 117"/>
                <a:gd name="T8" fmla="*/ 700 w 122"/>
                <a:gd name="T9" fmla="*/ 291 h 117"/>
                <a:gd name="T10" fmla="*/ 508 w 122"/>
                <a:gd name="T11" fmla="*/ 435 h 117"/>
                <a:gd name="T12" fmla="*/ 308 w 122"/>
                <a:gd name="T13" fmla="*/ 576 h 117"/>
                <a:gd name="T14" fmla="*/ 138 w 122"/>
                <a:gd name="T15" fmla="*/ 803 h 1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2" h="117">
                  <a:moveTo>
                    <a:pt x="0" y="113"/>
                  </a:moveTo>
                  <a:cubicBezTo>
                    <a:pt x="12" y="116"/>
                    <a:pt x="25" y="117"/>
                    <a:pt x="39" y="106"/>
                  </a:cubicBezTo>
                  <a:cubicBezTo>
                    <a:pt x="53" y="95"/>
                    <a:pt x="72" y="83"/>
                    <a:pt x="88" y="76"/>
                  </a:cubicBezTo>
                  <a:cubicBezTo>
                    <a:pt x="122" y="60"/>
                    <a:pt x="116" y="32"/>
                    <a:pt x="112" y="0"/>
                  </a:cubicBezTo>
                  <a:cubicBezTo>
                    <a:pt x="116" y="13"/>
                    <a:pt x="121" y="29"/>
                    <a:pt x="112" y="41"/>
                  </a:cubicBezTo>
                  <a:cubicBezTo>
                    <a:pt x="105" y="50"/>
                    <a:pt x="90" y="55"/>
                    <a:pt x="81" y="61"/>
                  </a:cubicBezTo>
                  <a:cubicBezTo>
                    <a:pt x="70" y="68"/>
                    <a:pt x="58" y="73"/>
                    <a:pt x="49" y="81"/>
                  </a:cubicBezTo>
                  <a:cubicBezTo>
                    <a:pt x="38" y="90"/>
                    <a:pt x="34" y="106"/>
                    <a:pt x="22" y="1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38" name="Freeform 13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39" name="Freeform 135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40" name="Oval 339"/>
            <p:cNvSpPr>
              <a:spLocks noChangeArrowheads="1"/>
            </p:cNvSpPr>
            <p:nvPr/>
          </p:nvSpPr>
          <p:spPr bwMode="auto">
            <a:xfrm>
              <a:off x="2665" y="2694"/>
              <a:ext cx="65" cy="7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341" name="Oval 340"/>
            <p:cNvSpPr>
              <a:spLocks noChangeArrowheads="1"/>
            </p:cNvSpPr>
            <p:nvPr/>
          </p:nvSpPr>
          <p:spPr bwMode="auto">
            <a:xfrm>
              <a:off x="2728" y="2660"/>
              <a:ext cx="40" cy="4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342" name="Oval 341"/>
            <p:cNvSpPr>
              <a:spLocks noChangeArrowheads="1"/>
            </p:cNvSpPr>
            <p:nvPr/>
          </p:nvSpPr>
          <p:spPr bwMode="auto">
            <a:xfrm>
              <a:off x="2653" y="2777"/>
              <a:ext cx="32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</p:grpSp>
      <p:grpSp>
        <p:nvGrpSpPr>
          <p:cNvPr id="343" name="Group 342"/>
          <p:cNvGrpSpPr>
            <a:grpSpLocks/>
          </p:cNvGrpSpPr>
          <p:nvPr/>
        </p:nvGrpSpPr>
        <p:grpSpPr bwMode="auto">
          <a:xfrm>
            <a:off x="1039898" y="1686779"/>
            <a:ext cx="45719" cy="48159"/>
            <a:chOff x="2435" y="2401"/>
            <a:chExt cx="883" cy="949"/>
          </a:xfrm>
          <a:solidFill>
            <a:schemeClr val="bg2">
              <a:lumMod val="50000"/>
            </a:schemeClr>
          </a:solidFill>
        </p:grpSpPr>
        <p:sp>
          <p:nvSpPr>
            <p:cNvPr id="344" name="Freeform 12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45" name="Freeform 125"/>
            <p:cNvSpPr>
              <a:spLocks/>
            </p:cNvSpPr>
            <p:nvPr/>
          </p:nvSpPr>
          <p:spPr bwMode="auto">
            <a:xfrm>
              <a:off x="2683" y="2657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46" name="Freeform 126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47" name="Freeform 127"/>
            <p:cNvSpPr>
              <a:spLocks/>
            </p:cNvSpPr>
            <p:nvPr/>
          </p:nvSpPr>
          <p:spPr bwMode="auto">
            <a:xfrm>
              <a:off x="2455" y="2428"/>
              <a:ext cx="720" cy="834"/>
            </a:xfrm>
            <a:custGeom>
              <a:avLst/>
              <a:gdLst>
                <a:gd name="T0" fmla="*/ 1550 w 288"/>
                <a:gd name="T1" fmla="*/ 120 h 313"/>
                <a:gd name="T2" fmla="*/ 963 w 288"/>
                <a:gd name="T3" fmla="*/ 43 h 313"/>
                <a:gd name="T4" fmla="*/ 575 w 288"/>
                <a:gd name="T5" fmla="*/ 213 h 313"/>
                <a:gd name="T6" fmla="*/ 400 w 288"/>
                <a:gd name="T7" fmla="*/ 440 h 313"/>
                <a:gd name="T8" fmla="*/ 213 w 288"/>
                <a:gd name="T9" fmla="*/ 624 h 313"/>
                <a:gd name="T10" fmla="*/ 145 w 288"/>
                <a:gd name="T11" fmla="*/ 895 h 313"/>
                <a:gd name="T12" fmla="*/ 33 w 288"/>
                <a:gd name="T13" fmla="*/ 1327 h 313"/>
                <a:gd name="T14" fmla="*/ 120 w 288"/>
                <a:gd name="T15" fmla="*/ 1719 h 313"/>
                <a:gd name="T16" fmla="*/ 313 w 288"/>
                <a:gd name="T17" fmla="*/ 1953 h 313"/>
                <a:gd name="T18" fmla="*/ 413 w 288"/>
                <a:gd name="T19" fmla="*/ 2222 h 313"/>
                <a:gd name="T20" fmla="*/ 245 w 288"/>
                <a:gd name="T21" fmla="*/ 1783 h 313"/>
                <a:gd name="T22" fmla="*/ 158 w 288"/>
                <a:gd name="T23" fmla="*/ 1535 h 313"/>
                <a:gd name="T24" fmla="*/ 258 w 288"/>
                <a:gd name="T25" fmla="*/ 1391 h 313"/>
                <a:gd name="T26" fmla="*/ 245 w 288"/>
                <a:gd name="T27" fmla="*/ 1271 h 313"/>
                <a:gd name="T28" fmla="*/ 225 w 288"/>
                <a:gd name="T29" fmla="*/ 1100 h 313"/>
                <a:gd name="T30" fmla="*/ 320 w 288"/>
                <a:gd name="T31" fmla="*/ 930 h 313"/>
                <a:gd name="T32" fmla="*/ 463 w 288"/>
                <a:gd name="T33" fmla="*/ 831 h 313"/>
                <a:gd name="T34" fmla="*/ 520 w 288"/>
                <a:gd name="T35" fmla="*/ 610 h 313"/>
                <a:gd name="T36" fmla="*/ 738 w 288"/>
                <a:gd name="T37" fmla="*/ 434 h 313"/>
                <a:gd name="T38" fmla="*/ 1100 w 288"/>
                <a:gd name="T39" fmla="*/ 362 h 313"/>
                <a:gd name="T40" fmla="*/ 1450 w 288"/>
                <a:gd name="T41" fmla="*/ 221 h 313"/>
                <a:gd name="T42" fmla="*/ 1588 w 288"/>
                <a:gd name="T43" fmla="*/ 333 h 313"/>
                <a:gd name="T44" fmla="*/ 1700 w 288"/>
                <a:gd name="T45" fmla="*/ 354 h 313"/>
                <a:gd name="T46" fmla="*/ 1795 w 288"/>
                <a:gd name="T47" fmla="*/ 477 h 313"/>
                <a:gd name="T48" fmla="*/ 1675 w 288"/>
                <a:gd name="T49" fmla="*/ 234 h 313"/>
                <a:gd name="T50" fmla="*/ 1558 w 288"/>
                <a:gd name="T51" fmla="*/ 120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88" h="313">
                  <a:moveTo>
                    <a:pt x="248" y="17"/>
                  </a:moveTo>
                  <a:cubicBezTo>
                    <a:pt x="216" y="17"/>
                    <a:pt x="180" y="12"/>
                    <a:pt x="154" y="6"/>
                  </a:cubicBezTo>
                  <a:cubicBezTo>
                    <a:pt x="126" y="0"/>
                    <a:pt x="110" y="8"/>
                    <a:pt x="92" y="30"/>
                  </a:cubicBezTo>
                  <a:cubicBezTo>
                    <a:pt x="83" y="41"/>
                    <a:pt x="75" y="53"/>
                    <a:pt x="64" y="62"/>
                  </a:cubicBezTo>
                  <a:cubicBezTo>
                    <a:pt x="55" y="71"/>
                    <a:pt x="43" y="78"/>
                    <a:pt x="34" y="88"/>
                  </a:cubicBezTo>
                  <a:cubicBezTo>
                    <a:pt x="24" y="98"/>
                    <a:pt x="26" y="113"/>
                    <a:pt x="23" y="126"/>
                  </a:cubicBezTo>
                  <a:cubicBezTo>
                    <a:pt x="18" y="147"/>
                    <a:pt x="11" y="166"/>
                    <a:pt x="5" y="187"/>
                  </a:cubicBezTo>
                  <a:cubicBezTo>
                    <a:pt x="0" y="207"/>
                    <a:pt x="4" y="228"/>
                    <a:pt x="19" y="242"/>
                  </a:cubicBezTo>
                  <a:cubicBezTo>
                    <a:pt x="30" y="251"/>
                    <a:pt x="42" y="263"/>
                    <a:pt x="50" y="275"/>
                  </a:cubicBezTo>
                  <a:cubicBezTo>
                    <a:pt x="58" y="286"/>
                    <a:pt x="59" y="301"/>
                    <a:pt x="66" y="313"/>
                  </a:cubicBezTo>
                  <a:cubicBezTo>
                    <a:pt x="69" y="284"/>
                    <a:pt x="56" y="271"/>
                    <a:pt x="39" y="251"/>
                  </a:cubicBezTo>
                  <a:cubicBezTo>
                    <a:pt x="31" y="242"/>
                    <a:pt x="20" y="230"/>
                    <a:pt x="25" y="216"/>
                  </a:cubicBezTo>
                  <a:cubicBezTo>
                    <a:pt x="29" y="204"/>
                    <a:pt x="37" y="208"/>
                    <a:pt x="41" y="196"/>
                  </a:cubicBezTo>
                  <a:cubicBezTo>
                    <a:pt x="43" y="190"/>
                    <a:pt x="41" y="186"/>
                    <a:pt x="39" y="179"/>
                  </a:cubicBezTo>
                  <a:cubicBezTo>
                    <a:pt x="37" y="171"/>
                    <a:pt x="35" y="164"/>
                    <a:pt x="36" y="155"/>
                  </a:cubicBezTo>
                  <a:cubicBezTo>
                    <a:pt x="38" y="146"/>
                    <a:pt x="43" y="135"/>
                    <a:pt x="51" y="131"/>
                  </a:cubicBezTo>
                  <a:cubicBezTo>
                    <a:pt x="61" y="127"/>
                    <a:pt x="68" y="130"/>
                    <a:pt x="74" y="117"/>
                  </a:cubicBezTo>
                  <a:cubicBezTo>
                    <a:pt x="79" y="108"/>
                    <a:pt x="79" y="96"/>
                    <a:pt x="83" y="86"/>
                  </a:cubicBezTo>
                  <a:cubicBezTo>
                    <a:pt x="88" y="74"/>
                    <a:pt x="111" y="73"/>
                    <a:pt x="118" y="61"/>
                  </a:cubicBezTo>
                  <a:cubicBezTo>
                    <a:pt x="126" y="47"/>
                    <a:pt x="152" y="55"/>
                    <a:pt x="176" y="51"/>
                  </a:cubicBezTo>
                  <a:cubicBezTo>
                    <a:pt x="194" y="48"/>
                    <a:pt x="211" y="22"/>
                    <a:pt x="232" y="31"/>
                  </a:cubicBezTo>
                  <a:cubicBezTo>
                    <a:pt x="241" y="34"/>
                    <a:pt x="245" y="45"/>
                    <a:pt x="254" y="47"/>
                  </a:cubicBezTo>
                  <a:cubicBezTo>
                    <a:pt x="260" y="49"/>
                    <a:pt x="264" y="45"/>
                    <a:pt x="272" y="50"/>
                  </a:cubicBezTo>
                  <a:cubicBezTo>
                    <a:pt x="278" y="55"/>
                    <a:pt x="282" y="61"/>
                    <a:pt x="287" y="67"/>
                  </a:cubicBezTo>
                  <a:cubicBezTo>
                    <a:pt x="288" y="50"/>
                    <a:pt x="277" y="45"/>
                    <a:pt x="268" y="33"/>
                  </a:cubicBezTo>
                  <a:cubicBezTo>
                    <a:pt x="262" y="26"/>
                    <a:pt x="258" y="21"/>
                    <a:pt x="249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48" name="Freeform 128"/>
            <p:cNvSpPr>
              <a:spLocks/>
            </p:cNvSpPr>
            <p:nvPr/>
          </p:nvSpPr>
          <p:spPr bwMode="auto">
            <a:xfrm>
              <a:off x="2450" y="2425"/>
              <a:ext cx="468" cy="595"/>
            </a:xfrm>
            <a:custGeom>
              <a:avLst/>
              <a:gdLst>
                <a:gd name="T0" fmla="*/ 1171 w 187"/>
                <a:gd name="T1" fmla="*/ 85 h 223"/>
                <a:gd name="T2" fmla="*/ 783 w 187"/>
                <a:gd name="T3" fmla="*/ 43 h 223"/>
                <a:gd name="T4" fmla="*/ 488 w 187"/>
                <a:gd name="T5" fmla="*/ 363 h 223"/>
                <a:gd name="T6" fmla="*/ 338 w 187"/>
                <a:gd name="T7" fmla="*/ 520 h 223"/>
                <a:gd name="T8" fmla="*/ 208 w 187"/>
                <a:gd name="T9" fmla="*/ 662 h 223"/>
                <a:gd name="T10" fmla="*/ 163 w 187"/>
                <a:gd name="T11" fmla="*/ 862 h 223"/>
                <a:gd name="T12" fmla="*/ 88 w 187"/>
                <a:gd name="T13" fmla="*/ 1139 h 223"/>
                <a:gd name="T14" fmla="*/ 45 w 187"/>
                <a:gd name="T15" fmla="*/ 1588 h 223"/>
                <a:gd name="T16" fmla="*/ 113 w 187"/>
                <a:gd name="T17" fmla="*/ 1203 h 223"/>
                <a:gd name="T18" fmla="*/ 258 w 187"/>
                <a:gd name="T19" fmla="*/ 934 h 223"/>
                <a:gd name="T20" fmla="*/ 345 w 187"/>
                <a:gd name="T21" fmla="*/ 662 h 223"/>
                <a:gd name="T22" fmla="*/ 596 w 187"/>
                <a:gd name="T23" fmla="*/ 440 h 223"/>
                <a:gd name="T24" fmla="*/ 858 w 187"/>
                <a:gd name="T25" fmla="*/ 149 h 223"/>
                <a:gd name="T26" fmla="*/ 1171 w 187"/>
                <a:gd name="T27" fmla="*/ 93 h 2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7" h="223">
                  <a:moveTo>
                    <a:pt x="187" y="12"/>
                  </a:moveTo>
                  <a:cubicBezTo>
                    <a:pt x="166" y="15"/>
                    <a:pt x="147" y="0"/>
                    <a:pt x="125" y="6"/>
                  </a:cubicBezTo>
                  <a:cubicBezTo>
                    <a:pt x="104" y="12"/>
                    <a:pt x="93" y="36"/>
                    <a:pt x="78" y="51"/>
                  </a:cubicBezTo>
                  <a:cubicBezTo>
                    <a:pt x="70" y="58"/>
                    <a:pt x="62" y="66"/>
                    <a:pt x="54" y="73"/>
                  </a:cubicBezTo>
                  <a:cubicBezTo>
                    <a:pt x="47" y="79"/>
                    <a:pt x="38" y="85"/>
                    <a:pt x="33" y="93"/>
                  </a:cubicBezTo>
                  <a:cubicBezTo>
                    <a:pt x="28" y="101"/>
                    <a:pt x="27" y="112"/>
                    <a:pt x="26" y="121"/>
                  </a:cubicBezTo>
                  <a:cubicBezTo>
                    <a:pt x="25" y="134"/>
                    <a:pt x="19" y="148"/>
                    <a:pt x="14" y="160"/>
                  </a:cubicBezTo>
                  <a:cubicBezTo>
                    <a:pt x="8" y="174"/>
                    <a:pt x="0" y="208"/>
                    <a:pt x="7" y="223"/>
                  </a:cubicBezTo>
                  <a:cubicBezTo>
                    <a:pt x="2" y="202"/>
                    <a:pt x="10" y="185"/>
                    <a:pt x="18" y="169"/>
                  </a:cubicBezTo>
                  <a:cubicBezTo>
                    <a:pt x="25" y="156"/>
                    <a:pt x="36" y="144"/>
                    <a:pt x="41" y="131"/>
                  </a:cubicBezTo>
                  <a:cubicBezTo>
                    <a:pt x="47" y="117"/>
                    <a:pt x="44" y="105"/>
                    <a:pt x="55" y="93"/>
                  </a:cubicBezTo>
                  <a:cubicBezTo>
                    <a:pt x="66" y="82"/>
                    <a:pt x="86" y="75"/>
                    <a:pt x="95" y="62"/>
                  </a:cubicBezTo>
                  <a:cubicBezTo>
                    <a:pt x="109" y="42"/>
                    <a:pt x="110" y="24"/>
                    <a:pt x="137" y="21"/>
                  </a:cubicBezTo>
                  <a:cubicBezTo>
                    <a:pt x="150" y="20"/>
                    <a:pt x="177" y="23"/>
                    <a:pt x="187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49" name="Freeform 129"/>
            <p:cNvSpPr>
              <a:spLocks/>
            </p:cNvSpPr>
            <p:nvPr/>
          </p:nvSpPr>
          <p:spPr bwMode="auto">
            <a:xfrm>
              <a:off x="2673" y="2630"/>
              <a:ext cx="352" cy="472"/>
            </a:xfrm>
            <a:custGeom>
              <a:avLst/>
              <a:gdLst>
                <a:gd name="T0" fmla="*/ 879 w 141"/>
                <a:gd name="T1" fmla="*/ 299 h 177"/>
                <a:gd name="T2" fmla="*/ 612 w 141"/>
                <a:gd name="T3" fmla="*/ 235 h 177"/>
                <a:gd name="T4" fmla="*/ 374 w 141"/>
                <a:gd name="T5" fmla="*/ 328 h 177"/>
                <a:gd name="T6" fmla="*/ 305 w 141"/>
                <a:gd name="T7" fmla="*/ 533 h 177"/>
                <a:gd name="T8" fmla="*/ 150 w 141"/>
                <a:gd name="T9" fmla="*/ 648 h 177"/>
                <a:gd name="T10" fmla="*/ 275 w 141"/>
                <a:gd name="T11" fmla="*/ 989 h 177"/>
                <a:gd name="T12" fmla="*/ 449 w 141"/>
                <a:gd name="T13" fmla="*/ 1259 h 177"/>
                <a:gd name="T14" fmla="*/ 275 w 141"/>
                <a:gd name="T15" fmla="*/ 1075 h 177"/>
                <a:gd name="T16" fmla="*/ 155 w 141"/>
                <a:gd name="T17" fmla="*/ 989 h 177"/>
                <a:gd name="T18" fmla="*/ 117 w 141"/>
                <a:gd name="T19" fmla="*/ 883 h 177"/>
                <a:gd name="T20" fmla="*/ 42 w 141"/>
                <a:gd name="T21" fmla="*/ 669 h 177"/>
                <a:gd name="T22" fmla="*/ 137 w 141"/>
                <a:gd name="T23" fmla="*/ 285 h 177"/>
                <a:gd name="T24" fmla="*/ 504 w 141"/>
                <a:gd name="T25" fmla="*/ 35 h 177"/>
                <a:gd name="T26" fmla="*/ 874 w 141"/>
                <a:gd name="T27" fmla="*/ 277 h 1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1" h="177">
                  <a:moveTo>
                    <a:pt x="141" y="42"/>
                  </a:moveTo>
                  <a:cubicBezTo>
                    <a:pt x="124" y="52"/>
                    <a:pt x="111" y="51"/>
                    <a:pt x="98" y="33"/>
                  </a:cubicBezTo>
                  <a:cubicBezTo>
                    <a:pt x="81" y="6"/>
                    <a:pt x="72" y="33"/>
                    <a:pt x="60" y="46"/>
                  </a:cubicBezTo>
                  <a:cubicBezTo>
                    <a:pt x="49" y="57"/>
                    <a:pt x="53" y="61"/>
                    <a:pt x="49" y="75"/>
                  </a:cubicBezTo>
                  <a:cubicBezTo>
                    <a:pt x="45" y="90"/>
                    <a:pt x="31" y="77"/>
                    <a:pt x="24" y="91"/>
                  </a:cubicBezTo>
                  <a:cubicBezTo>
                    <a:pt x="17" y="107"/>
                    <a:pt x="33" y="129"/>
                    <a:pt x="44" y="139"/>
                  </a:cubicBezTo>
                  <a:cubicBezTo>
                    <a:pt x="53" y="148"/>
                    <a:pt x="70" y="164"/>
                    <a:pt x="72" y="177"/>
                  </a:cubicBezTo>
                  <a:cubicBezTo>
                    <a:pt x="68" y="167"/>
                    <a:pt x="54" y="156"/>
                    <a:pt x="44" y="151"/>
                  </a:cubicBezTo>
                  <a:cubicBezTo>
                    <a:pt x="38" y="147"/>
                    <a:pt x="30" y="144"/>
                    <a:pt x="25" y="139"/>
                  </a:cubicBezTo>
                  <a:cubicBezTo>
                    <a:pt x="22" y="135"/>
                    <a:pt x="21" y="129"/>
                    <a:pt x="19" y="124"/>
                  </a:cubicBezTo>
                  <a:cubicBezTo>
                    <a:pt x="15" y="114"/>
                    <a:pt x="10" y="104"/>
                    <a:pt x="7" y="94"/>
                  </a:cubicBezTo>
                  <a:cubicBezTo>
                    <a:pt x="0" y="70"/>
                    <a:pt x="7" y="57"/>
                    <a:pt x="22" y="40"/>
                  </a:cubicBezTo>
                  <a:cubicBezTo>
                    <a:pt x="35" y="25"/>
                    <a:pt x="62" y="8"/>
                    <a:pt x="81" y="5"/>
                  </a:cubicBezTo>
                  <a:cubicBezTo>
                    <a:pt x="108" y="0"/>
                    <a:pt x="119" y="33"/>
                    <a:pt x="140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50" name="Freeform 130"/>
            <p:cNvSpPr>
              <a:spLocks/>
            </p:cNvSpPr>
            <p:nvPr/>
          </p:nvSpPr>
          <p:spPr bwMode="auto">
            <a:xfrm>
              <a:off x="2883" y="2774"/>
              <a:ext cx="232" cy="374"/>
            </a:xfrm>
            <a:custGeom>
              <a:avLst/>
              <a:gdLst>
                <a:gd name="T0" fmla="*/ 0 w 93"/>
                <a:gd name="T1" fmla="*/ 935 h 140"/>
                <a:gd name="T2" fmla="*/ 317 w 93"/>
                <a:gd name="T3" fmla="*/ 863 h 140"/>
                <a:gd name="T4" fmla="*/ 511 w 93"/>
                <a:gd name="T5" fmla="*/ 671 h 140"/>
                <a:gd name="T6" fmla="*/ 566 w 93"/>
                <a:gd name="T7" fmla="*/ 337 h 140"/>
                <a:gd name="T8" fmla="*/ 392 w 93"/>
                <a:gd name="T9" fmla="*/ 8 h 140"/>
                <a:gd name="T10" fmla="*/ 474 w 93"/>
                <a:gd name="T11" fmla="*/ 171 h 140"/>
                <a:gd name="T12" fmla="*/ 362 w 93"/>
                <a:gd name="T13" fmla="*/ 299 h 140"/>
                <a:gd name="T14" fmla="*/ 287 w 93"/>
                <a:gd name="T15" fmla="*/ 414 h 140"/>
                <a:gd name="T16" fmla="*/ 354 w 93"/>
                <a:gd name="T17" fmla="*/ 620 h 140"/>
                <a:gd name="T18" fmla="*/ 279 w 93"/>
                <a:gd name="T19" fmla="*/ 700 h 140"/>
                <a:gd name="T20" fmla="*/ 287 w 93"/>
                <a:gd name="T21" fmla="*/ 772 h 140"/>
                <a:gd name="T22" fmla="*/ 205 w 93"/>
                <a:gd name="T23" fmla="*/ 828 h 140"/>
                <a:gd name="T24" fmla="*/ 75 w 93"/>
                <a:gd name="T25" fmla="*/ 884 h 140"/>
                <a:gd name="T26" fmla="*/ 25 w 93"/>
                <a:gd name="T27" fmla="*/ 943 h 1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40">
                  <a:moveTo>
                    <a:pt x="0" y="131"/>
                  </a:moveTo>
                  <a:cubicBezTo>
                    <a:pt x="10" y="140"/>
                    <a:pt x="40" y="124"/>
                    <a:pt x="51" y="121"/>
                  </a:cubicBezTo>
                  <a:cubicBezTo>
                    <a:pt x="67" y="117"/>
                    <a:pt x="75" y="109"/>
                    <a:pt x="82" y="94"/>
                  </a:cubicBezTo>
                  <a:cubicBezTo>
                    <a:pt x="89" y="80"/>
                    <a:pt x="93" y="62"/>
                    <a:pt x="91" y="47"/>
                  </a:cubicBezTo>
                  <a:cubicBezTo>
                    <a:pt x="90" y="35"/>
                    <a:pt x="79" y="0"/>
                    <a:pt x="63" y="1"/>
                  </a:cubicBezTo>
                  <a:cubicBezTo>
                    <a:pt x="62" y="8"/>
                    <a:pt x="74" y="15"/>
                    <a:pt x="76" y="24"/>
                  </a:cubicBezTo>
                  <a:cubicBezTo>
                    <a:pt x="80" y="40"/>
                    <a:pt x="71" y="40"/>
                    <a:pt x="58" y="42"/>
                  </a:cubicBezTo>
                  <a:cubicBezTo>
                    <a:pt x="45" y="44"/>
                    <a:pt x="37" y="47"/>
                    <a:pt x="46" y="58"/>
                  </a:cubicBezTo>
                  <a:cubicBezTo>
                    <a:pt x="52" y="64"/>
                    <a:pt x="67" y="75"/>
                    <a:pt x="57" y="87"/>
                  </a:cubicBezTo>
                  <a:cubicBezTo>
                    <a:pt x="50" y="96"/>
                    <a:pt x="47" y="86"/>
                    <a:pt x="45" y="98"/>
                  </a:cubicBezTo>
                  <a:cubicBezTo>
                    <a:pt x="45" y="102"/>
                    <a:pt x="48" y="103"/>
                    <a:pt x="46" y="108"/>
                  </a:cubicBezTo>
                  <a:cubicBezTo>
                    <a:pt x="44" y="111"/>
                    <a:pt x="36" y="115"/>
                    <a:pt x="33" y="116"/>
                  </a:cubicBezTo>
                  <a:cubicBezTo>
                    <a:pt x="22" y="119"/>
                    <a:pt x="19" y="113"/>
                    <a:pt x="12" y="124"/>
                  </a:cubicBezTo>
                  <a:cubicBezTo>
                    <a:pt x="10" y="128"/>
                    <a:pt x="10" y="135"/>
                    <a:pt x="4" y="1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51" name="Freeform 131"/>
            <p:cNvSpPr>
              <a:spLocks/>
            </p:cNvSpPr>
            <p:nvPr/>
          </p:nvSpPr>
          <p:spPr bwMode="auto">
            <a:xfrm>
              <a:off x="2673" y="2673"/>
              <a:ext cx="137" cy="272"/>
            </a:xfrm>
            <a:custGeom>
              <a:avLst/>
              <a:gdLst>
                <a:gd name="T0" fmla="*/ 336 w 55"/>
                <a:gd name="T1" fmla="*/ 0 h 102"/>
                <a:gd name="T2" fmla="*/ 62 w 55"/>
                <a:gd name="T3" fmla="*/ 277 h 102"/>
                <a:gd name="T4" fmla="*/ 0 w 55"/>
                <a:gd name="T5" fmla="*/ 448 h 102"/>
                <a:gd name="T6" fmla="*/ 100 w 55"/>
                <a:gd name="T7" fmla="*/ 725 h 102"/>
                <a:gd name="T8" fmla="*/ 67 w 55"/>
                <a:gd name="T9" fmla="*/ 397 h 102"/>
                <a:gd name="T10" fmla="*/ 162 w 55"/>
                <a:gd name="T11" fmla="*/ 355 h 102"/>
                <a:gd name="T12" fmla="*/ 187 w 55"/>
                <a:gd name="T13" fmla="*/ 243 h 102"/>
                <a:gd name="T14" fmla="*/ 279 w 55"/>
                <a:gd name="T15" fmla="*/ 136 h 102"/>
                <a:gd name="T16" fmla="*/ 341 w 55"/>
                <a:gd name="T17" fmla="*/ 0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" h="102">
                  <a:moveTo>
                    <a:pt x="54" y="0"/>
                  </a:moveTo>
                  <a:cubicBezTo>
                    <a:pt x="37" y="13"/>
                    <a:pt x="22" y="20"/>
                    <a:pt x="10" y="39"/>
                  </a:cubicBezTo>
                  <a:cubicBezTo>
                    <a:pt x="5" y="46"/>
                    <a:pt x="0" y="54"/>
                    <a:pt x="0" y="63"/>
                  </a:cubicBezTo>
                  <a:cubicBezTo>
                    <a:pt x="1" y="76"/>
                    <a:pt x="13" y="89"/>
                    <a:pt x="16" y="102"/>
                  </a:cubicBezTo>
                  <a:cubicBezTo>
                    <a:pt x="10" y="93"/>
                    <a:pt x="3" y="66"/>
                    <a:pt x="11" y="56"/>
                  </a:cubicBezTo>
                  <a:cubicBezTo>
                    <a:pt x="16" y="51"/>
                    <a:pt x="21" y="54"/>
                    <a:pt x="26" y="50"/>
                  </a:cubicBezTo>
                  <a:cubicBezTo>
                    <a:pt x="32" y="45"/>
                    <a:pt x="29" y="39"/>
                    <a:pt x="30" y="34"/>
                  </a:cubicBezTo>
                  <a:cubicBezTo>
                    <a:pt x="33" y="22"/>
                    <a:pt x="38" y="25"/>
                    <a:pt x="45" y="19"/>
                  </a:cubicBezTo>
                  <a:cubicBezTo>
                    <a:pt x="52" y="13"/>
                    <a:pt x="47" y="3"/>
                    <a:pt x="5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52" name="Freeform 132"/>
            <p:cNvSpPr>
              <a:spLocks/>
            </p:cNvSpPr>
            <p:nvPr/>
          </p:nvSpPr>
          <p:spPr bwMode="auto">
            <a:xfrm>
              <a:off x="2718" y="2668"/>
              <a:ext cx="565" cy="653"/>
            </a:xfrm>
            <a:custGeom>
              <a:avLst/>
              <a:gdLst>
                <a:gd name="T0" fmla="*/ 0 w 226"/>
                <a:gd name="T1" fmla="*/ 1740 h 245"/>
                <a:gd name="T2" fmla="*/ 650 w 226"/>
                <a:gd name="T3" fmla="*/ 1676 h 245"/>
                <a:gd name="T4" fmla="*/ 850 w 226"/>
                <a:gd name="T5" fmla="*/ 1549 h 245"/>
                <a:gd name="T6" fmla="*/ 988 w 226"/>
                <a:gd name="T7" fmla="*/ 1429 h 245"/>
                <a:gd name="T8" fmla="*/ 1150 w 226"/>
                <a:gd name="T9" fmla="*/ 1365 h 245"/>
                <a:gd name="T10" fmla="*/ 1258 w 226"/>
                <a:gd name="T11" fmla="*/ 776 h 245"/>
                <a:gd name="T12" fmla="*/ 1363 w 226"/>
                <a:gd name="T13" fmla="*/ 440 h 245"/>
                <a:gd name="T14" fmla="*/ 1250 w 226"/>
                <a:gd name="T15" fmla="*/ 0 h 245"/>
                <a:gd name="T16" fmla="*/ 1170 w 226"/>
                <a:gd name="T17" fmla="*/ 341 h 245"/>
                <a:gd name="T18" fmla="*/ 1138 w 226"/>
                <a:gd name="T19" fmla="*/ 618 h 245"/>
                <a:gd name="T20" fmla="*/ 1070 w 226"/>
                <a:gd name="T21" fmla="*/ 909 h 245"/>
                <a:gd name="T22" fmla="*/ 1063 w 226"/>
                <a:gd name="T23" fmla="*/ 1221 h 245"/>
                <a:gd name="T24" fmla="*/ 783 w 226"/>
                <a:gd name="T25" fmla="*/ 1391 h 245"/>
                <a:gd name="T26" fmla="*/ 613 w 226"/>
                <a:gd name="T27" fmla="*/ 1613 h 245"/>
                <a:gd name="T28" fmla="*/ 400 w 226"/>
                <a:gd name="T29" fmla="*/ 1613 h 245"/>
                <a:gd name="T30" fmla="*/ 213 w 226"/>
                <a:gd name="T31" fmla="*/ 1676 h 2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6" h="245">
                  <a:moveTo>
                    <a:pt x="0" y="245"/>
                  </a:moveTo>
                  <a:cubicBezTo>
                    <a:pt x="31" y="237"/>
                    <a:pt x="72" y="239"/>
                    <a:pt x="104" y="236"/>
                  </a:cubicBezTo>
                  <a:cubicBezTo>
                    <a:pt x="120" y="235"/>
                    <a:pt x="121" y="227"/>
                    <a:pt x="136" y="218"/>
                  </a:cubicBezTo>
                  <a:cubicBezTo>
                    <a:pt x="143" y="213"/>
                    <a:pt x="150" y="205"/>
                    <a:pt x="158" y="201"/>
                  </a:cubicBezTo>
                  <a:cubicBezTo>
                    <a:pt x="166" y="197"/>
                    <a:pt x="176" y="197"/>
                    <a:pt x="184" y="192"/>
                  </a:cubicBezTo>
                  <a:cubicBezTo>
                    <a:pt x="217" y="174"/>
                    <a:pt x="205" y="140"/>
                    <a:pt x="201" y="109"/>
                  </a:cubicBezTo>
                  <a:cubicBezTo>
                    <a:pt x="197" y="85"/>
                    <a:pt x="212" y="82"/>
                    <a:pt x="218" y="62"/>
                  </a:cubicBezTo>
                  <a:cubicBezTo>
                    <a:pt x="226" y="39"/>
                    <a:pt x="220" y="13"/>
                    <a:pt x="200" y="0"/>
                  </a:cubicBezTo>
                  <a:cubicBezTo>
                    <a:pt x="213" y="19"/>
                    <a:pt x="202" y="35"/>
                    <a:pt x="187" y="48"/>
                  </a:cubicBezTo>
                  <a:cubicBezTo>
                    <a:pt x="170" y="63"/>
                    <a:pt x="178" y="65"/>
                    <a:pt x="182" y="87"/>
                  </a:cubicBezTo>
                  <a:cubicBezTo>
                    <a:pt x="185" y="105"/>
                    <a:pt x="170" y="112"/>
                    <a:pt x="171" y="128"/>
                  </a:cubicBezTo>
                  <a:cubicBezTo>
                    <a:pt x="171" y="147"/>
                    <a:pt x="184" y="154"/>
                    <a:pt x="170" y="172"/>
                  </a:cubicBezTo>
                  <a:cubicBezTo>
                    <a:pt x="158" y="188"/>
                    <a:pt x="140" y="187"/>
                    <a:pt x="125" y="196"/>
                  </a:cubicBezTo>
                  <a:cubicBezTo>
                    <a:pt x="112" y="203"/>
                    <a:pt x="110" y="222"/>
                    <a:pt x="98" y="227"/>
                  </a:cubicBezTo>
                  <a:cubicBezTo>
                    <a:pt x="88" y="232"/>
                    <a:pt x="74" y="225"/>
                    <a:pt x="64" y="227"/>
                  </a:cubicBezTo>
                  <a:cubicBezTo>
                    <a:pt x="53" y="228"/>
                    <a:pt x="46" y="238"/>
                    <a:pt x="34" y="2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53" name="Freeform 133"/>
            <p:cNvSpPr>
              <a:spLocks/>
            </p:cNvSpPr>
            <p:nvPr/>
          </p:nvSpPr>
          <p:spPr bwMode="auto">
            <a:xfrm>
              <a:off x="2938" y="2985"/>
              <a:ext cx="305" cy="312"/>
            </a:xfrm>
            <a:custGeom>
              <a:avLst/>
              <a:gdLst>
                <a:gd name="T0" fmla="*/ 0 w 122"/>
                <a:gd name="T1" fmla="*/ 803 h 117"/>
                <a:gd name="T2" fmla="*/ 245 w 122"/>
                <a:gd name="T3" fmla="*/ 755 h 117"/>
                <a:gd name="T4" fmla="*/ 550 w 122"/>
                <a:gd name="T5" fmla="*/ 541 h 117"/>
                <a:gd name="T6" fmla="*/ 700 w 122"/>
                <a:gd name="T7" fmla="*/ 0 h 117"/>
                <a:gd name="T8" fmla="*/ 700 w 122"/>
                <a:gd name="T9" fmla="*/ 291 h 117"/>
                <a:gd name="T10" fmla="*/ 508 w 122"/>
                <a:gd name="T11" fmla="*/ 435 h 117"/>
                <a:gd name="T12" fmla="*/ 308 w 122"/>
                <a:gd name="T13" fmla="*/ 576 h 117"/>
                <a:gd name="T14" fmla="*/ 138 w 122"/>
                <a:gd name="T15" fmla="*/ 803 h 1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2" h="117">
                  <a:moveTo>
                    <a:pt x="0" y="113"/>
                  </a:moveTo>
                  <a:cubicBezTo>
                    <a:pt x="12" y="116"/>
                    <a:pt x="25" y="117"/>
                    <a:pt x="39" y="106"/>
                  </a:cubicBezTo>
                  <a:cubicBezTo>
                    <a:pt x="53" y="95"/>
                    <a:pt x="72" y="83"/>
                    <a:pt x="88" y="76"/>
                  </a:cubicBezTo>
                  <a:cubicBezTo>
                    <a:pt x="122" y="60"/>
                    <a:pt x="116" y="32"/>
                    <a:pt x="112" y="0"/>
                  </a:cubicBezTo>
                  <a:cubicBezTo>
                    <a:pt x="116" y="13"/>
                    <a:pt x="121" y="29"/>
                    <a:pt x="112" y="41"/>
                  </a:cubicBezTo>
                  <a:cubicBezTo>
                    <a:pt x="105" y="50"/>
                    <a:pt x="90" y="55"/>
                    <a:pt x="81" y="61"/>
                  </a:cubicBezTo>
                  <a:cubicBezTo>
                    <a:pt x="70" y="68"/>
                    <a:pt x="58" y="73"/>
                    <a:pt x="49" y="81"/>
                  </a:cubicBezTo>
                  <a:cubicBezTo>
                    <a:pt x="38" y="90"/>
                    <a:pt x="34" y="106"/>
                    <a:pt x="22" y="1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54" name="Freeform 13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55" name="Freeform 135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56" name="Oval 355"/>
            <p:cNvSpPr>
              <a:spLocks noChangeArrowheads="1"/>
            </p:cNvSpPr>
            <p:nvPr/>
          </p:nvSpPr>
          <p:spPr bwMode="auto">
            <a:xfrm>
              <a:off x="2665" y="2694"/>
              <a:ext cx="65" cy="7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357" name="Oval 356"/>
            <p:cNvSpPr>
              <a:spLocks noChangeArrowheads="1"/>
            </p:cNvSpPr>
            <p:nvPr/>
          </p:nvSpPr>
          <p:spPr bwMode="auto">
            <a:xfrm>
              <a:off x="2728" y="2660"/>
              <a:ext cx="40" cy="4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358" name="Oval 357"/>
            <p:cNvSpPr>
              <a:spLocks noChangeArrowheads="1"/>
            </p:cNvSpPr>
            <p:nvPr/>
          </p:nvSpPr>
          <p:spPr bwMode="auto">
            <a:xfrm>
              <a:off x="2653" y="2777"/>
              <a:ext cx="32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</p:grpSp>
      <p:grpSp>
        <p:nvGrpSpPr>
          <p:cNvPr id="359" name="Group 358"/>
          <p:cNvGrpSpPr>
            <a:grpSpLocks/>
          </p:cNvGrpSpPr>
          <p:nvPr/>
        </p:nvGrpSpPr>
        <p:grpSpPr bwMode="auto">
          <a:xfrm>
            <a:off x="770824" y="1884876"/>
            <a:ext cx="594172" cy="327610"/>
            <a:chOff x="2182" y="1659"/>
            <a:chExt cx="1383" cy="1005"/>
          </a:xfrm>
        </p:grpSpPr>
        <p:sp>
          <p:nvSpPr>
            <p:cNvPr id="360" name="Freeform 545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rgbClr val="D9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61" name="Freeform 546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62" name="Oval 361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363" name="Freeform 54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64" name="Freeform 54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65" name="Freeform 550"/>
            <p:cNvSpPr>
              <a:spLocks/>
            </p:cNvSpPr>
            <p:nvPr/>
          </p:nvSpPr>
          <p:spPr bwMode="auto">
            <a:xfrm>
              <a:off x="2182" y="1856"/>
              <a:ext cx="293" cy="304"/>
            </a:xfrm>
            <a:custGeom>
              <a:avLst/>
              <a:gdLst>
                <a:gd name="T0" fmla="*/ 1838 w 117"/>
                <a:gd name="T1" fmla="*/ 683 h 114"/>
                <a:gd name="T2" fmla="*/ 471 w 117"/>
                <a:gd name="T3" fmla="*/ 2163 h 114"/>
                <a:gd name="T4" fmla="*/ 1022 w 117"/>
                <a:gd name="T5" fmla="*/ 0 h 114"/>
                <a:gd name="T6" fmla="*/ 1838 w 117"/>
                <a:gd name="T7" fmla="*/ 68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114">
                  <a:moveTo>
                    <a:pt x="117" y="36"/>
                  </a:moveTo>
                  <a:cubicBezTo>
                    <a:pt x="67" y="55"/>
                    <a:pt x="37" y="93"/>
                    <a:pt x="30" y="114"/>
                  </a:cubicBezTo>
                  <a:cubicBezTo>
                    <a:pt x="0" y="69"/>
                    <a:pt x="36" y="26"/>
                    <a:pt x="65" y="0"/>
                  </a:cubicBezTo>
                  <a:cubicBezTo>
                    <a:pt x="58" y="20"/>
                    <a:pt x="47" y="52"/>
                    <a:pt x="117" y="3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66" name="Freeform 551"/>
            <p:cNvSpPr>
              <a:spLocks/>
            </p:cNvSpPr>
            <p:nvPr/>
          </p:nvSpPr>
          <p:spPr bwMode="auto">
            <a:xfrm>
              <a:off x="3450" y="2019"/>
              <a:ext cx="77" cy="136"/>
            </a:xfrm>
            <a:custGeom>
              <a:avLst/>
              <a:gdLst>
                <a:gd name="T0" fmla="*/ 0 w 31"/>
                <a:gd name="T1" fmla="*/ 363 h 51"/>
                <a:gd name="T2" fmla="*/ 291 w 31"/>
                <a:gd name="T3" fmla="*/ 968 h 51"/>
                <a:gd name="T4" fmla="*/ 432 w 31"/>
                <a:gd name="T5" fmla="*/ 0 h 51"/>
                <a:gd name="T6" fmla="*/ 353 w 31"/>
                <a:gd name="T7" fmla="*/ 307 h 51"/>
                <a:gd name="T8" fmla="*/ 124 w 31"/>
                <a:gd name="T9" fmla="*/ 39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1">
                  <a:moveTo>
                    <a:pt x="0" y="19"/>
                  </a:moveTo>
                  <a:cubicBezTo>
                    <a:pt x="11" y="25"/>
                    <a:pt x="16" y="40"/>
                    <a:pt x="19" y="51"/>
                  </a:cubicBezTo>
                  <a:cubicBezTo>
                    <a:pt x="30" y="49"/>
                    <a:pt x="31" y="7"/>
                    <a:pt x="28" y="0"/>
                  </a:cubicBezTo>
                  <a:cubicBezTo>
                    <a:pt x="28" y="6"/>
                    <a:pt x="25" y="10"/>
                    <a:pt x="23" y="16"/>
                  </a:cubicBezTo>
                  <a:cubicBezTo>
                    <a:pt x="19" y="26"/>
                    <a:pt x="17" y="21"/>
                    <a:pt x="8" y="21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67" name="Freeform 552"/>
            <p:cNvSpPr>
              <a:spLocks/>
            </p:cNvSpPr>
            <p:nvPr/>
          </p:nvSpPr>
          <p:spPr bwMode="auto">
            <a:xfrm>
              <a:off x="2337" y="2323"/>
              <a:ext cx="58" cy="200"/>
            </a:xfrm>
            <a:custGeom>
              <a:avLst/>
              <a:gdLst>
                <a:gd name="T0" fmla="*/ 0 w 23"/>
                <a:gd name="T1" fmla="*/ 1160 h 75"/>
                <a:gd name="T2" fmla="*/ 368 w 23"/>
                <a:gd name="T3" fmla="*/ 1421 h 75"/>
                <a:gd name="T4" fmla="*/ 368 w 23"/>
                <a:gd name="T5" fmla="*/ 264 h 75"/>
                <a:gd name="T6" fmla="*/ 0 w 23"/>
                <a:gd name="T7" fmla="*/ 0 h 75"/>
                <a:gd name="T8" fmla="*/ 0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0" y="61"/>
                  </a:moveTo>
                  <a:cubicBezTo>
                    <a:pt x="7" y="66"/>
                    <a:pt x="15" y="70"/>
                    <a:pt x="23" y="7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5" y="10"/>
                    <a:pt x="7" y="5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68" name="Freeform 553"/>
            <p:cNvSpPr>
              <a:spLocks/>
            </p:cNvSpPr>
            <p:nvPr/>
          </p:nvSpPr>
          <p:spPr bwMode="auto">
            <a:xfrm>
              <a:off x="2425" y="2373"/>
              <a:ext cx="40" cy="187"/>
            </a:xfrm>
            <a:custGeom>
              <a:avLst/>
              <a:gdLst>
                <a:gd name="T0" fmla="*/ 0 w 16"/>
                <a:gd name="T1" fmla="*/ 1199 h 70"/>
                <a:gd name="T2" fmla="*/ 250 w 16"/>
                <a:gd name="T3" fmla="*/ 1336 h 70"/>
                <a:gd name="T4" fmla="*/ 250 w 16"/>
                <a:gd name="T5" fmla="*/ 150 h 70"/>
                <a:gd name="T6" fmla="*/ 0 w 16"/>
                <a:gd name="T7" fmla="*/ 0 h 70"/>
                <a:gd name="T8" fmla="*/ 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0" y="63"/>
                  </a:moveTo>
                  <a:cubicBezTo>
                    <a:pt x="5" y="65"/>
                    <a:pt x="11" y="68"/>
                    <a:pt x="16" y="7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1" y="5"/>
                    <a:pt x="5" y="3"/>
                    <a:pt x="0" y="0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69" name="Freeform 554"/>
            <p:cNvSpPr>
              <a:spLocks/>
            </p:cNvSpPr>
            <p:nvPr/>
          </p:nvSpPr>
          <p:spPr bwMode="auto">
            <a:xfrm>
              <a:off x="2265" y="2251"/>
              <a:ext cx="25" cy="200"/>
            </a:xfrm>
            <a:custGeom>
              <a:avLst/>
              <a:gdLst>
                <a:gd name="T0" fmla="*/ 0 w 10"/>
                <a:gd name="T1" fmla="*/ 1229 h 75"/>
                <a:gd name="T2" fmla="*/ 158 w 10"/>
                <a:gd name="T3" fmla="*/ 1421 h 75"/>
                <a:gd name="T4" fmla="*/ 158 w 10"/>
                <a:gd name="T5" fmla="*/ 192 h 75"/>
                <a:gd name="T6" fmla="*/ 0 w 10"/>
                <a:gd name="T7" fmla="*/ 0 h 75"/>
                <a:gd name="T8" fmla="*/ 0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0" y="65"/>
                  </a:moveTo>
                  <a:cubicBezTo>
                    <a:pt x="3" y="68"/>
                    <a:pt x="6" y="72"/>
                    <a:pt x="10" y="7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6" y="7"/>
                    <a:pt x="3" y="3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70" name="Freeform 555"/>
            <p:cNvSpPr>
              <a:spLocks/>
            </p:cNvSpPr>
            <p:nvPr/>
          </p:nvSpPr>
          <p:spPr bwMode="auto">
            <a:xfrm>
              <a:off x="2400" y="2357"/>
              <a:ext cx="10" cy="182"/>
            </a:xfrm>
            <a:custGeom>
              <a:avLst/>
              <a:gdLst>
                <a:gd name="T0" fmla="*/ 0 w 4"/>
                <a:gd name="T1" fmla="*/ 1269 h 68"/>
                <a:gd name="T2" fmla="*/ 63 w 4"/>
                <a:gd name="T3" fmla="*/ 1303 h 68"/>
                <a:gd name="T4" fmla="*/ 63 w 4"/>
                <a:gd name="T5" fmla="*/ 35 h 68"/>
                <a:gd name="T6" fmla="*/ 0 w 4"/>
                <a:gd name="T7" fmla="*/ 0 h 68"/>
                <a:gd name="T8" fmla="*/ 0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0" y="66"/>
                  </a:moveTo>
                  <a:cubicBezTo>
                    <a:pt x="1" y="66"/>
                    <a:pt x="3" y="67"/>
                    <a:pt x="4" y="6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71" name="Freeform 556"/>
            <p:cNvSpPr>
              <a:spLocks/>
            </p:cNvSpPr>
            <p:nvPr/>
          </p:nvSpPr>
          <p:spPr bwMode="auto">
            <a:xfrm>
              <a:off x="3360" y="2323"/>
              <a:ext cx="57" cy="200"/>
            </a:xfrm>
            <a:custGeom>
              <a:avLst/>
              <a:gdLst>
                <a:gd name="T0" fmla="*/ 349 w 23"/>
                <a:gd name="T1" fmla="*/ 1160 h 75"/>
                <a:gd name="T2" fmla="*/ 0 w 23"/>
                <a:gd name="T3" fmla="*/ 1421 h 75"/>
                <a:gd name="T4" fmla="*/ 0 w 23"/>
                <a:gd name="T5" fmla="*/ 264 h 75"/>
                <a:gd name="T6" fmla="*/ 349 w 23"/>
                <a:gd name="T7" fmla="*/ 0 h 75"/>
                <a:gd name="T8" fmla="*/ 349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23" y="61"/>
                  </a:moveTo>
                  <a:cubicBezTo>
                    <a:pt x="16" y="66"/>
                    <a:pt x="8" y="70"/>
                    <a:pt x="0" y="7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0"/>
                    <a:pt x="16" y="5"/>
                    <a:pt x="23" y="0"/>
                  </a:cubicBezTo>
                  <a:lnTo>
                    <a:pt x="23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72" name="Freeform 557"/>
            <p:cNvSpPr>
              <a:spLocks/>
            </p:cNvSpPr>
            <p:nvPr/>
          </p:nvSpPr>
          <p:spPr bwMode="auto">
            <a:xfrm>
              <a:off x="3290" y="2373"/>
              <a:ext cx="40" cy="187"/>
            </a:xfrm>
            <a:custGeom>
              <a:avLst/>
              <a:gdLst>
                <a:gd name="T0" fmla="*/ 250 w 16"/>
                <a:gd name="T1" fmla="*/ 1199 h 70"/>
                <a:gd name="T2" fmla="*/ 0 w 16"/>
                <a:gd name="T3" fmla="*/ 1336 h 70"/>
                <a:gd name="T4" fmla="*/ 0 w 16"/>
                <a:gd name="T5" fmla="*/ 150 h 70"/>
                <a:gd name="T6" fmla="*/ 250 w 16"/>
                <a:gd name="T7" fmla="*/ 0 h 70"/>
                <a:gd name="T8" fmla="*/ 25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16" y="63"/>
                  </a:moveTo>
                  <a:cubicBezTo>
                    <a:pt x="11" y="65"/>
                    <a:pt x="5" y="68"/>
                    <a:pt x="0" y="7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5"/>
                    <a:pt x="11" y="3"/>
                    <a:pt x="16" y="0"/>
                  </a:cubicBezTo>
                  <a:lnTo>
                    <a:pt x="16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73" name="Freeform 558"/>
            <p:cNvSpPr>
              <a:spLocks/>
            </p:cNvSpPr>
            <p:nvPr/>
          </p:nvSpPr>
          <p:spPr bwMode="auto">
            <a:xfrm>
              <a:off x="3465" y="2251"/>
              <a:ext cx="25" cy="200"/>
            </a:xfrm>
            <a:custGeom>
              <a:avLst/>
              <a:gdLst>
                <a:gd name="T0" fmla="*/ 158 w 10"/>
                <a:gd name="T1" fmla="*/ 1229 h 75"/>
                <a:gd name="T2" fmla="*/ 0 w 10"/>
                <a:gd name="T3" fmla="*/ 1421 h 75"/>
                <a:gd name="T4" fmla="*/ 0 w 10"/>
                <a:gd name="T5" fmla="*/ 192 h 75"/>
                <a:gd name="T6" fmla="*/ 158 w 10"/>
                <a:gd name="T7" fmla="*/ 0 h 75"/>
                <a:gd name="T8" fmla="*/ 158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10" y="65"/>
                  </a:moveTo>
                  <a:cubicBezTo>
                    <a:pt x="7" y="68"/>
                    <a:pt x="4" y="72"/>
                    <a:pt x="0" y="7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7"/>
                    <a:pt x="7" y="3"/>
                    <a:pt x="10" y="0"/>
                  </a:cubicBezTo>
                  <a:lnTo>
                    <a:pt x="10" y="6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74" name="Freeform 559"/>
            <p:cNvSpPr>
              <a:spLocks/>
            </p:cNvSpPr>
            <p:nvPr/>
          </p:nvSpPr>
          <p:spPr bwMode="auto">
            <a:xfrm>
              <a:off x="3345" y="2357"/>
              <a:ext cx="10" cy="182"/>
            </a:xfrm>
            <a:custGeom>
              <a:avLst/>
              <a:gdLst>
                <a:gd name="T0" fmla="*/ 63 w 4"/>
                <a:gd name="T1" fmla="*/ 1269 h 68"/>
                <a:gd name="T2" fmla="*/ 0 w 4"/>
                <a:gd name="T3" fmla="*/ 1303 h 68"/>
                <a:gd name="T4" fmla="*/ 0 w 4"/>
                <a:gd name="T5" fmla="*/ 35 h 68"/>
                <a:gd name="T6" fmla="*/ 63 w 4"/>
                <a:gd name="T7" fmla="*/ 0 h 68"/>
                <a:gd name="T8" fmla="*/ 63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4" y="66"/>
                  </a:moveTo>
                  <a:cubicBezTo>
                    <a:pt x="3" y="66"/>
                    <a:pt x="1" y="67"/>
                    <a:pt x="0" y="6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lnTo>
                    <a:pt x="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75" name="Freeform 560"/>
            <p:cNvSpPr>
              <a:spLocks/>
            </p:cNvSpPr>
            <p:nvPr/>
          </p:nvSpPr>
          <p:spPr bwMode="auto">
            <a:xfrm>
              <a:off x="2570" y="2427"/>
              <a:ext cx="117" cy="202"/>
            </a:xfrm>
            <a:custGeom>
              <a:avLst/>
              <a:gdLst>
                <a:gd name="T0" fmla="*/ 0 w 47"/>
                <a:gd name="T1" fmla="*/ 1223 h 76"/>
                <a:gd name="T2" fmla="*/ 724 w 47"/>
                <a:gd name="T3" fmla="*/ 1427 h 76"/>
                <a:gd name="T4" fmla="*/ 724 w 47"/>
                <a:gd name="T5" fmla="*/ 205 h 76"/>
                <a:gd name="T6" fmla="*/ 0 w 47"/>
                <a:gd name="T7" fmla="*/ 0 h 76"/>
                <a:gd name="T8" fmla="*/ 0 w 47"/>
                <a:gd name="T9" fmla="*/ 1223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6">
                  <a:moveTo>
                    <a:pt x="0" y="65"/>
                  </a:moveTo>
                  <a:cubicBezTo>
                    <a:pt x="13" y="73"/>
                    <a:pt x="34" y="75"/>
                    <a:pt x="47" y="7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26" y="9"/>
                    <a:pt x="13" y="5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76" name="Freeform 561"/>
            <p:cNvSpPr>
              <a:spLocks/>
            </p:cNvSpPr>
            <p:nvPr/>
          </p:nvSpPr>
          <p:spPr bwMode="auto">
            <a:xfrm>
              <a:off x="2712" y="2459"/>
              <a:ext cx="33" cy="178"/>
            </a:xfrm>
            <a:custGeom>
              <a:avLst/>
              <a:gdLst>
                <a:gd name="T0" fmla="*/ 0 w 13"/>
                <a:gd name="T1" fmla="*/ 1235 h 67"/>
                <a:gd name="T2" fmla="*/ 213 w 13"/>
                <a:gd name="T3" fmla="*/ 1257 h 67"/>
                <a:gd name="T4" fmla="*/ 213 w 13"/>
                <a:gd name="T5" fmla="*/ 21 h 67"/>
                <a:gd name="T6" fmla="*/ 0 w 13"/>
                <a:gd name="T7" fmla="*/ 0 h 67"/>
                <a:gd name="T8" fmla="*/ 0 w 13"/>
                <a:gd name="T9" fmla="*/ 1235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67">
                  <a:moveTo>
                    <a:pt x="0" y="66"/>
                  </a:moveTo>
                  <a:cubicBezTo>
                    <a:pt x="4" y="66"/>
                    <a:pt x="9" y="67"/>
                    <a:pt x="13" y="6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1"/>
                    <a:pt x="4" y="0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77" name="Freeform 562"/>
            <p:cNvSpPr>
              <a:spLocks/>
            </p:cNvSpPr>
            <p:nvPr/>
          </p:nvSpPr>
          <p:spPr bwMode="auto">
            <a:xfrm>
              <a:off x="2627" y="2445"/>
              <a:ext cx="28" cy="182"/>
            </a:xfrm>
            <a:custGeom>
              <a:avLst/>
              <a:gdLst>
                <a:gd name="T0" fmla="*/ 0 w 11"/>
                <a:gd name="T1" fmla="*/ 1269 h 68"/>
                <a:gd name="T2" fmla="*/ 181 w 11"/>
                <a:gd name="T3" fmla="*/ 1303 h 68"/>
                <a:gd name="T4" fmla="*/ 181 w 11"/>
                <a:gd name="T5" fmla="*/ 35 h 68"/>
                <a:gd name="T6" fmla="*/ 0 w 11"/>
                <a:gd name="T7" fmla="*/ 0 h 68"/>
                <a:gd name="T8" fmla="*/ 0 w 11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68">
                  <a:moveTo>
                    <a:pt x="0" y="66"/>
                  </a:moveTo>
                  <a:cubicBezTo>
                    <a:pt x="4" y="67"/>
                    <a:pt x="8" y="67"/>
                    <a:pt x="11" y="68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"/>
                    <a:pt x="4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78" name="Freeform 563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79" name="Freeform 564"/>
            <p:cNvSpPr>
              <a:spLocks/>
            </p:cNvSpPr>
            <p:nvPr/>
          </p:nvSpPr>
          <p:spPr bwMode="auto">
            <a:xfrm>
              <a:off x="2345" y="2469"/>
              <a:ext cx="960" cy="150"/>
            </a:xfrm>
            <a:custGeom>
              <a:avLst/>
              <a:gdLst>
                <a:gd name="T0" fmla="*/ 6000 w 384"/>
                <a:gd name="T1" fmla="*/ 458 h 56"/>
                <a:gd name="T2" fmla="*/ 3345 w 384"/>
                <a:gd name="T3" fmla="*/ 1077 h 56"/>
                <a:gd name="T4" fmla="*/ 0 w 384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56">
                  <a:moveTo>
                    <a:pt x="384" y="24"/>
                  </a:moveTo>
                  <a:cubicBezTo>
                    <a:pt x="338" y="44"/>
                    <a:pt x="278" y="56"/>
                    <a:pt x="214" y="56"/>
                  </a:cubicBezTo>
                  <a:cubicBezTo>
                    <a:pt x="127" y="56"/>
                    <a:pt x="50" y="34"/>
                    <a:pt x="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80" name="Oval 379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381" name="Freeform 566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82" name="Freeform 567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83" name="Freeform 56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84" name="Freeform 56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85" name="Freeform 570"/>
            <p:cNvSpPr>
              <a:spLocks/>
            </p:cNvSpPr>
            <p:nvPr/>
          </p:nvSpPr>
          <p:spPr bwMode="auto">
            <a:xfrm>
              <a:off x="2295" y="1896"/>
              <a:ext cx="770" cy="293"/>
            </a:xfrm>
            <a:custGeom>
              <a:avLst/>
              <a:gdLst>
                <a:gd name="T0" fmla="*/ 0 w 308"/>
                <a:gd name="T1" fmla="*/ 2078 h 110"/>
                <a:gd name="T2" fmla="*/ 3613 w 308"/>
                <a:gd name="T3" fmla="*/ 21 h 110"/>
                <a:gd name="T4" fmla="*/ 4813 w 308"/>
                <a:gd name="T5" fmla="*/ 170 h 110"/>
                <a:gd name="T6" fmla="*/ 0 w 308"/>
                <a:gd name="T7" fmla="*/ 2078 h 1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110">
                  <a:moveTo>
                    <a:pt x="0" y="110"/>
                  </a:moveTo>
                  <a:cubicBezTo>
                    <a:pt x="14" y="48"/>
                    <a:pt x="120" y="1"/>
                    <a:pt x="231" y="1"/>
                  </a:cubicBezTo>
                  <a:cubicBezTo>
                    <a:pt x="257" y="1"/>
                    <a:pt x="283" y="4"/>
                    <a:pt x="308" y="9"/>
                  </a:cubicBezTo>
                  <a:cubicBezTo>
                    <a:pt x="254" y="0"/>
                    <a:pt x="49" y="7"/>
                    <a:pt x="0" y="1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86" name="Oval 385"/>
            <p:cNvSpPr>
              <a:spLocks noChangeArrowheads="1"/>
            </p:cNvSpPr>
            <p:nvPr/>
          </p:nvSpPr>
          <p:spPr bwMode="auto">
            <a:xfrm>
              <a:off x="2890" y="1893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387" name="Oval 386"/>
            <p:cNvSpPr>
              <a:spLocks noChangeArrowheads="1"/>
            </p:cNvSpPr>
            <p:nvPr/>
          </p:nvSpPr>
          <p:spPr bwMode="auto">
            <a:xfrm>
              <a:off x="2935" y="1904"/>
              <a:ext cx="22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388" name="Oval 387"/>
            <p:cNvSpPr>
              <a:spLocks noChangeArrowheads="1"/>
            </p:cNvSpPr>
            <p:nvPr/>
          </p:nvSpPr>
          <p:spPr bwMode="auto">
            <a:xfrm>
              <a:off x="2860" y="190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389" name="Freeform 574"/>
            <p:cNvSpPr>
              <a:spLocks/>
            </p:cNvSpPr>
            <p:nvPr/>
          </p:nvSpPr>
          <p:spPr bwMode="auto">
            <a:xfrm>
              <a:off x="2842" y="2187"/>
              <a:ext cx="630" cy="218"/>
            </a:xfrm>
            <a:custGeom>
              <a:avLst/>
              <a:gdLst>
                <a:gd name="T0" fmla="*/ 0 w 252"/>
                <a:gd name="T1" fmla="*/ 1542 h 82"/>
                <a:gd name="T2" fmla="*/ 3938 w 252"/>
                <a:gd name="T3" fmla="*/ 0 h 82"/>
                <a:gd name="T4" fmla="*/ 0 w 252"/>
                <a:gd name="T5" fmla="*/ 1542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" h="82">
                  <a:moveTo>
                    <a:pt x="0" y="82"/>
                  </a:moveTo>
                  <a:cubicBezTo>
                    <a:pt x="57" y="82"/>
                    <a:pt x="193" y="71"/>
                    <a:pt x="252" y="0"/>
                  </a:cubicBezTo>
                  <a:cubicBezTo>
                    <a:pt x="232" y="15"/>
                    <a:pt x="140" y="68"/>
                    <a:pt x="0" y="8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</p:grpSp>
      <p:sp>
        <p:nvSpPr>
          <p:cNvPr id="390" name="Oval 389"/>
          <p:cNvSpPr/>
          <p:nvPr/>
        </p:nvSpPr>
        <p:spPr>
          <a:xfrm>
            <a:off x="1245778" y="2027574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1110239" y="2056608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1058467" y="1986929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925395" y="1993592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949129" y="2062333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5" name="Group 394"/>
          <p:cNvGrpSpPr>
            <a:grpSpLocks/>
          </p:cNvGrpSpPr>
          <p:nvPr/>
        </p:nvGrpSpPr>
        <p:grpSpPr bwMode="auto">
          <a:xfrm>
            <a:off x="988945" y="1992913"/>
            <a:ext cx="45719" cy="48159"/>
            <a:chOff x="2435" y="2401"/>
            <a:chExt cx="883" cy="949"/>
          </a:xfrm>
          <a:solidFill>
            <a:schemeClr val="bg2">
              <a:lumMod val="50000"/>
            </a:schemeClr>
          </a:solidFill>
        </p:grpSpPr>
        <p:sp>
          <p:nvSpPr>
            <p:cNvPr id="396" name="Freeform 12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97" name="Freeform 125"/>
            <p:cNvSpPr>
              <a:spLocks/>
            </p:cNvSpPr>
            <p:nvPr/>
          </p:nvSpPr>
          <p:spPr bwMode="auto">
            <a:xfrm>
              <a:off x="2683" y="2657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98" name="Freeform 126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399" name="Freeform 127"/>
            <p:cNvSpPr>
              <a:spLocks/>
            </p:cNvSpPr>
            <p:nvPr/>
          </p:nvSpPr>
          <p:spPr bwMode="auto">
            <a:xfrm>
              <a:off x="2455" y="2428"/>
              <a:ext cx="720" cy="834"/>
            </a:xfrm>
            <a:custGeom>
              <a:avLst/>
              <a:gdLst>
                <a:gd name="T0" fmla="*/ 1550 w 288"/>
                <a:gd name="T1" fmla="*/ 120 h 313"/>
                <a:gd name="T2" fmla="*/ 963 w 288"/>
                <a:gd name="T3" fmla="*/ 43 h 313"/>
                <a:gd name="T4" fmla="*/ 575 w 288"/>
                <a:gd name="T5" fmla="*/ 213 h 313"/>
                <a:gd name="T6" fmla="*/ 400 w 288"/>
                <a:gd name="T7" fmla="*/ 440 h 313"/>
                <a:gd name="T8" fmla="*/ 213 w 288"/>
                <a:gd name="T9" fmla="*/ 624 h 313"/>
                <a:gd name="T10" fmla="*/ 145 w 288"/>
                <a:gd name="T11" fmla="*/ 895 h 313"/>
                <a:gd name="T12" fmla="*/ 33 w 288"/>
                <a:gd name="T13" fmla="*/ 1327 h 313"/>
                <a:gd name="T14" fmla="*/ 120 w 288"/>
                <a:gd name="T15" fmla="*/ 1719 h 313"/>
                <a:gd name="T16" fmla="*/ 313 w 288"/>
                <a:gd name="T17" fmla="*/ 1953 h 313"/>
                <a:gd name="T18" fmla="*/ 413 w 288"/>
                <a:gd name="T19" fmla="*/ 2222 h 313"/>
                <a:gd name="T20" fmla="*/ 245 w 288"/>
                <a:gd name="T21" fmla="*/ 1783 h 313"/>
                <a:gd name="T22" fmla="*/ 158 w 288"/>
                <a:gd name="T23" fmla="*/ 1535 h 313"/>
                <a:gd name="T24" fmla="*/ 258 w 288"/>
                <a:gd name="T25" fmla="*/ 1391 h 313"/>
                <a:gd name="T26" fmla="*/ 245 w 288"/>
                <a:gd name="T27" fmla="*/ 1271 h 313"/>
                <a:gd name="T28" fmla="*/ 225 w 288"/>
                <a:gd name="T29" fmla="*/ 1100 h 313"/>
                <a:gd name="T30" fmla="*/ 320 w 288"/>
                <a:gd name="T31" fmla="*/ 930 h 313"/>
                <a:gd name="T32" fmla="*/ 463 w 288"/>
                <a:gd name="T33" fmla="*/ 831 h 313"/>
                <a:gd name="T34" fmla="*/ 520 w 288"/>
                <a:gd name="T35" fmla="*/ 610 h 313"/>
                <a:gd name="T36" fmla="*/ 738 w 288"/>
                <a:gd name="T37" fmla="*/ 434 h 313"/>
                <a:gd name="T38" fmla="*/ 1100 w 288"/>
                <a:gd name="T39" fmla="*/ 362 h 313"/>
                <a:gd name="T40" fmla="*/ 1450 w 288"/>
                <a:gd name="T41" fmla="*/ 221 h 313"/>
                <a:gd name="T42" fmla="*/ 1588 w 288"/>
                <a:gd name="T43" fmla="*/ 333 h 313"/>
                <a:gd name="T44" fmla="*/ 1700 w 288"/>
                <a:gd name="T45" fmla="*/ 354 h 313"/>
                <a:gd name="T46" fmla="*/ 1795 w 288"/>
                <a:gd name="T47" fmla="*/ 477 h 313"/>
                <a:gd name="T48" fmla="*/ 1675 w 288"/>
                <a:gd name="T49" fmla="*/ 234 h 313"/>
                <a:gd name="T50" fmla="*/ 1558 w 288"/>
                <a:gd name="T51" fmla="*/ 120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88" h="313">
                  <a:moveTo>
                    <a:pt x="248" y="17"/>
                  </a:moveTo>
                  <a:cubicBezTo>
                    <a:pt x="216" y="17"/>
                    <a:pt x="180" y="12"/>
                    <a:pt x="154" y="6"/>
                  </a:cubicBezTo>
                  <a:cubicBezTo>
                    <a:pt x="126" y="0"/>
                    <a:pt x="110" y="8"/>
                    <a:pt x="92" y="30"/>
                  </a:cubicBezTo>
                  <a:cubicBezTo>
                    <a:pt x="83" y="41"/>
                    <a:pt x="75" y="53"/>
                    <a:pt x="64" y="62"/>
                  </a:cubicBezTo>
                  <a:cubicBezTo>
                    <a:pt x="55" y="71"/>
                    <a:pt x="43" y="78"/>
                    <a:pt x="34" y="88"/>
                  </a:cubicBezTo>
                  <a:cubicBezTo>
                    <a:pt x="24" y="98"/>
                    <a:pt x="26" y="113"/>
                    <a:pt x="23" y="126"/>
                  </a:cubicBezTo>
                  <a:cubicBezTo>
                    <a:pt x="18" y="147"/>
                    <a:pt x="11" y="166"/>
                    <a:pt x="5" y="187"/>
                  </a:cubicBezTo>
                  <a:cubicBezTo>
                    <a:pt x="0" y="207"/>
                    <a:pt x="4" y="228"/>
                    <a:pt x="19" y="242"/>
                  </a:cubicBezTo>
                  <a:cubicBezTo>
                    <a:pt x="30" y="251"/>
                    <a:pt x="42" y="263"/>
                    <a:pt x="50" y="275"/>
                  </a:cubicBezTo>
                  <a:cubicBezTo>
                    <a:pt x="58" y="286"/>
                    <a:pt x="59" y="301"/>
                    <a:pt x="66" y="313"/>
                  </a:cubicBezTo>
                  <a:cubicBezTo>
                    <a:pt x="69" y="284"/>
                    <a:pt x="56" y="271"/>
                    <a:pt x="39" y="251"/>
                  </a:cubicBezTo>
                  <a:cubicBezTo>
                    <a:pt x="31" y="242"/>
                    <a:pt x="20" y="230"/>
                    <a:pt x="25" y="216"/>
                  </a:cubicBezTo>
                  <a:cubicBezTo>
                    <a:pt x="29" y="204"/>
                    <a:pt x="37" y="208"/>
                    <a:pt x="41" y="196"/>
                  </a:cubicBezTo>
                  <a:cubicBezTo>
                    <a:pt x="43" y="190"/>
                    <a:pt x="41" y="186"/>
                    <a:pt x="39" y="179"/>
                  </a:cubicBezTo>
                  <a:cubicBezTo>
                    <a:pt x="37" y="171"/>
                    <a:pt x="35" y="164"/>
                    <a:pt x="36" y="155"/>
                  </a:cubicBezTo>
                  <a:cubicBezTo>
                    <a:pt x="38" y="146"/>
                    <a:pt x="43" y="135"/>
                    <a:pt x="51" y="131"/>
                  </a:cubicBezTo>
                  <a:cubicBezTo>
                    <a:pt x="61" y="127"/>
                    <a:pt x="68" y="130"/>
                    <a:pt x="74" y="117"/>
                  </a:cubicBezTo>
                  <a:cubicBezTo>
                    <a:pt x="79" y="108"/>
                    <a:pt x="79" y="96"/>
                    <a:pt x="83" y="86"/>
                  </a:cubicBezTo>
                  <a:cubicBezTo>
                    <a:pt x="88" y="74"/>
                    <a:pt x="111" y="73"/>
                    <a:pt x="118" y="61"/>
                  </a:cubicBezTo>
                  <a:cubicBezTo>
                    <a:pt x="126" y="47"/>
                    <a:pt x="152" y="55"/>
                    <a:pt x="176" y="51"/>
                  </a:cubicBezTo>
                  <a:cubicBezTo>
                    <a:pt x="194" y="48"/>
                    <a:pt x="211" y="22"/>
                    <a:pt x="232" y="31"/>
                  </a:cubicBezTo>
                  <a:cubicBezTo>
                    <a:pt x="241" y="34"/>
                    <a:pt x="245" y="45"/>
                    <a:pt x="254" y="47"/>
                  </a:cubicBezTo>
                  <a:cubicBezTo>
                    <a:pt x="260" y="49"/>
                    <a:pt x="264" y="45"/>
                    <a:pt x="272" y="50"/>
                  </a:cubicBezTo>
                  <a:cubicBezTo>
                    <a:pt x="278" y="55"/>
                    <a:pt x="282" y="61"/>
                    <a:pt x="287" y="67"/>
                  </a:cubicBezTo>
                  <a:cubicBezTo>
                    <a:pt x="288" y="50"/>
                    <a:pt x="277" y="45"/>
                    <a:pt x="268" y="33"/>
                  </a:cubicBezTo>
                  <a:cubicBezTo>
                    <a:pt x="262" y="26"/>
                    <a:pt x="258" y="21"/>
                    <a:pt x="249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00" name="Freeform 128"/>
            <p:cNvSpPr>
              <a:spLocks/>
            </p:cNvSpPr>
            <p:nvPr/>
          </p:nvSpPr>
          <p:spPr bwMode="auto">
            <a:xfrm>
              <a:off x="2450" y="2425"/>
              <a:ext cx="468" cy="595"/>
            </a:xfrm>
            <a:custGeom>
              <a:avLst/>
              <a:gdLst>
                <a:gd name="T0" fmla="*/ 1171 w 187"/>
                <a:gd name="T1" fmla="*/ 85 h 223"/>
                <a:gd name="T2" fmla="*/ 783 w 187"/>
                <a:gd name="T3" fmla="*/ 43 h 223"/>
                <a:gd name="T4" fmla="*/ 488 w 187"/>
                <a:gd name="T5" fmla="*/ 363 h 223"/>
                <a:gd name="T6" fmla="*/ 338 w 187"/>
                <a:gd name="T7" fmla="*/ 520 h 223"/>
                <a:gd name="T8" fmla="*/ 208 w 187"/>
                <a:gd name="T9" fmla="*/ 662 h 223"/>
                <a:gd name="T10" fmla="*/ 163 w 187"/>
                <a:gd name="T11" fmla="*/ 862 h 223"/>
                <a:gd name="T12" fmla="*/ 88 w 187"/>
                <a:gd name="T13" fmla="*/ 1139 h 223"/>
                <a:gd name="T14" fmla="*/ 45 w 187"/>
                <a:gd name="T15" fmla="*/ 1588 h 223"/>
                <a:gd name="T16" fmla="*/ 113 w 187"/>
                <a:gd name="T17" fmla="*/ 1203 h 223"/>
                <a:gd name="T18" fmla="*/ 258 w 187"/>
                <a:gd name="T19" fmla="*/ 934 h 223"/>
                <a:gd name="T20" fmla="*/ 345 w 187"/>
                <a:gd name="T21" fmla="*/ 662 h 223"/>
                <a:gd name="T22" fmla="*/ 596 w 187"/>
                <a:gd name="T23" fmla="*/ 440 h 223"/>
                <a:gd name="T24" fmla="*/ 858 w 187"/>
                <a:gd name="T25" fmla="*/ 149 h 223"/>
                <a:gd name="T26" fmla="*/ 1171 w 187"/>
                <a:gd name="T27" fmla="*/ 93 h 2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7" h="223">
                  <a:moveTo>
                    <a:pt x="187" y="12"/>
                  </a:moveTo>
                  <a:cubicBezTo>
                    <a:pt x="166" y="15"/>
                    <a:pt x="147" y="0"/>
                    <a:pt x="125" y="6"/>
                  </a:cubicBezTo>
                  <a:cubicBezTo>
                    <a:pt x="104" y="12"/>
                    <a:pt x="93" y="36"/>
                    <a:pt x="78" y="51"/>
                  </a:cubicBezTo>
                  <a:cubicBezTo>
                    <a:pt x="70" y="58"/>
                    <a:pt x="62" y="66"/>
                    <a:pt x="54" y="73"/>
                  </a:cubicBezTo>
                  <a:cubicBezTo>
                    <a:pt x="47" y="79"/>
                    <a:pt x="38" y="85"/>
                    <a:pt x="33" y="93"/>
                  </a:cubicBezTo>
                  <a:cubicBezTo>
                    <a:pt x="28" y="101"/>
                    <a:pt x="27" y="112"/>
                    <a:pt x="26" y="121"/>
                  </a:cubicBezTo>
                  <a:cubicBezTo>
                    <a:pt x="25" y="134"/>
                    <a:pt x="19" y="148"/>
                    <a:pt x="14" y="160"/>
                  </a:cubicBezTo>
                  <a:cubicBezTo>
                    <a:pt x="8" y="174"/>
                    <a:pt x="0" y="208"/>
                    <a:pt x="7" y="223"/>
                  </a:cubicBezTo>
                  <a:cubicBezTo>
                    <a:pt x="2" y="202"/>
                    <a:pt x="10" y="185"/>
                    <a:pt x="18" y="169"/>
                  </a:cubicBezTo>
                  <a:cubicBezTo>
                    <a:pt x="25" y="156"/>
                    <a:pt x="36" y="144"/>
                    <a:pt x="41" y="131"/>
                  </a:cubicBezTo>
                  <a:cubicBezTo>
                    <a:pt x="47" y="117"/>
                    <a:pt x="44" y="105"/>
                    <a:pt x="55" y="93"/>
                  </a:cubicBezTo>
                  <a:cubicBezTo>
                    <a:pt x="66" y="82"/>
                    <a:pt x="86" y="75"/>
                    <a:pt x="95" y="62"/>
                  </a:cubicBezTo>
                  <a:cubicBezTo>
                    <a:pt x="109" y="42"/>
                    <a:pt x="110" y="24"/>
                    <a:pt x="137" y="21"/>
                  </a:cubicBezTo>
                  <a:cubicBezTo>
                    <a:pt x="150" y="20"/>
                    <a:pt x="177" y="23"/>
                    <a:pt x="187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01" name="Freeform 129"/>
            <p:cNvSpPr>
              <a:spLocks/>
            </p:cNvSpPr>
            <p:nvPr/>
          </p:nvSpPr>
          <p:spPr bwMode="auto">
            <a:xfrm>
              <a:off x="2673" y="2630"/>
              <a:ext cx="352" cy="472"/>
            </a:xfrm>
            <a:custGeom>
              <a:avLst/>
              <a:gdLst>
                <a:gd name="T0" fmla="*/ 879 w 141"/>
                <a:gd name="T1" fmla="*/ 299 h 177"/>
                <a:gd name="T2" fmla="*/ 612 w 141"/>
                <a:gd name="T3" fmla="*/ 235 h 177"/>
                <a:gd name="T4" fmla="*/ 374 w 141"/>
                <a:gd name="T5" fmla="*/ 328 h 177"/>
                <a:gd name="T6" fmla="*/ 305 w 141"/>
                <a:gd name="T7" fmla="*/ 533 h 177"/>
                <a:gd name="T8" fmla="*/ 150 w 141"/>
                <a:gd name="T9" fmla="*/ 648 h 177"/>
                <a:gd name="T10" fmla="*/ 275 w 141"/>
                <a:gd name="T11" fmla="*/ 989 h 177"/>
                <a:gd name="T12" fmla="*/ 449 w 141"/>
                <a:gd name="T13" fmla="*/ 1259 h 177"/>
                <a:gd name="T14" fmla="*/ 275 w 141"/>
                <a:gd name="T15" fmla="*/ 1075 h 177"/>
                <a:gd name="T16" fmla="*/ 155 w 141"/>
                <a:gd name="T17" fmla="*/ 989 h 177"/>
                <a:gd name="T18" fmla="*/ 117 w 141"/>
                <a:gd name="T19" fmla="*/ 883 h 177"/>
                <a:gd name="T20" fmla="*/ 42 w 141"/>
                <a:gd name="T21" fmla="*/ 669 h 177"/>
                <a:gd name="T22" fmla="*/ 137 w 141"/>
                <a:gd name="T23" fmla="*/ 285 h 177"/>
                <a:gd name="T24" fmla="*/ 504 w 141"/>
                <a:gd name="T25" fmla="*/ 35 h 177"/>
                <a:gd name="T26" fmla="*/ 874 w 141"/>
                <a:gd name="T27" fmla="*/ 277 h 1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1" h="177">
                  <a:moveTo>
                    <a:pt x="141" y="42"/>
                  </a:moveTo>
                  <a:cubicBezTo>
                    <a:pt x="124" y="52"/>
                    <a:pt x="111" y="51"/>
                    <a:pt x="98" y="33"/>
                  </a:cubicBezTo>
                  <a:cubicBezTo>
                    <a:pt x="81" y="6"/>
                    <a:pt x="72" y="33"/>
                    <a:pt x="60" y="46"/>
                  </a:cubicBezTo>
                  <a:cubicBezTo>
                    <a:pt x="49" y="57"/>
                    <a:pt x="53" y="61"/>
                    <a:pt x="49" y="75"/>
                  </a:cubicBezTo>
                  <a:cubicBezTo>
                    <a:pt x="45" y="90"/>
                    <a:pt x="31" y="77"/>
                    <a:pt x="24" y="91"/>
                  </a:cubicBezTo>
                  <a:cubicBezTo>
                    <a:pt x="17" y="107"/>
                    <a:pt x="33" y="129"/>
                    <a:pt x="44" y="139"/>
                  </a:cubicBezTo>
                  <a:cubicBezTo>
                    <a:pt x="53" y="148"/>
                    <a:pt x="70" y="164"/>
                    <a:pt x="72" y="177"/>
                  </a:cubicBezTo>
                  <a:cubicBezTo>
                    <a:pt x="68" y="167"/>
                    <a:pt x="54" y="156"/>
                    <a:pt x="44" y="151"/>
                  </a:cubicBezTo>
                  <a:cubicBezTo>
                    <a:pt x="38" y="147"/>
                    <a:pt x="30" y="144"/>
                    <a:pt x="25" y="139"/>
                  </a:cubicBezTo>
                  <a:cubicBezTo>
                    <a:pt x="22" y="135"/>
                    <a:pt x="21" y="129"/>
                    <a:pt x="19" y="124"/>
                  </a:cubicBezTo>
                  <a:cubicBezTo>
                    <a:pt x="15" y="114"/>
                    <a:pt x="10" y="104"/>
                    <a:pt x="7" y="94"/>
                  </a:cubicBezTo>
                  <a:cubicBezTo>
                    <a:pt x="0" y="70"/>
                    <a:pt x="7" y="57"/>
                    <a:pt x="22" y="40"/>
                  </a:cubicBezTo>
                  <a:cubicBezTo>
                    <a:pt x="35" y="25"/>
                    <a:pt x="62" y="8"/>
                    <a:pt x="81" y="5"/>
                  </a:cubicBezTo>
                  <a:cubicBezTo>
                    <a:pt x="108" y="0"/>
                    <a:pt x="119" y="33"/>
                    <a:pt x="140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02" name="Freeform 130"/>
            <p:cNvSpPr>
              <a:spLocks/>
            </p:cNvSpPr>
            <p:nvPr/>
          </p:nvSpPr>
          <p:spPr bwMode="auto">
            <a:xfrm>
              <a:off x="2883" y="2774"/>
              <a:ext cx="232" cy="374"/>
            </a:xfrm>
            <a:custGeom>
              <a:avLst/>
              <a:gdLst>
                <a:gd name="T0" fmla="*/ 0 w 93"/>
                <a:gd name="T1" fmla="*/ 935 h 140"/>
                <a:gd name="T2" fmla="*/ 317 w 93"/>
                <a:gd name="T3" fmla="*/ 863 h 140"/>
                <a:gd name="T4" fmla="*/ 511 w 93"/>
                <a:gd name="T5" fmla="*/ 671 h 140"/>
                <a:gd name="T6" fmla="*/ 566 w 93"/>
                <a:gd name="T7" fmla="*/ 337 h 140"/>
                <a:gd name="T8" fmla="*/ 392 w 93"/>
                <a:gd name="T9" fmla="*/ 8 h 140"/>
                <a:gd name="T10" fmla="*/ 474 w 93"/>
                <a:gd name="T11" fmla="*/ 171 h 140"/>
                <a:gd name="T12" fmla="*/ 362 w 93"/>
                <a:gd name="T13" fmla="*/ 299 h 140"/>
                <a:gd name="T14" fmla="*/ 287 w 93"/>
                <a:gd name="T15" fmla="*/ 414 h 140"/>
                <a:gd name="T16" fmla="*/ 354 w 93"/>
                <a:gd name="T17" fmla="*/ 620 h 140"/>
                <a:gd name="T18" fmla="*/ 279 w 93"/>
                <a:gd name="T19" fmla="*/ 700 h 140"/>
                <a:gd name="T20" fmla="*/ 287 w 93"/>
                <a:gd name="T21" fmla="*/ 772 h 140"/>
                <a:gd name="T22" fmla="*/ 205 w 93"/>
                <a:gd name="T23" fmla="*/ 828 h 140"/>
                <a:gd name="T24" fmla="*/ 75 w 93"/>
                <a:gd name="T25" fmla="*/ 884 h 140"/>
                <a:gd name="T26" fmla="*/ 25 w 93"/>
                <a:gd name="T27" fmla="*/ 943 h 1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40">
                  <a:moveTo>
                    <a:pt x="0" y="131"/>
                  </a:moveTo>
                  <a:cubicBezTo>
                    <a:pt x="10" y="140"/>
                    <a:pt x="40" y="124"/>
                    <a:pt x="51" y="121"/>
                  </a:cubicBezTo>
                  <a:cubicBezTo>
                    <a:pt x="67" y="117"/>
                    <a:pt x="75" y="109"/>
                    <a:pt x="82" y="94"/>
                  </a:cubicBezTo>
                  <a:cubicBezTo>
                    <a:pt x="89" y="80"/>
                    <a:pt x="93" y="62"/>
                    <a:pt x="91" y="47"/>
                  </a:cubicBezTo>
                  <a:cubicBezTo>
                    <a:pt x="90" y="35"/>
                    <a:pt x="79" y="0"/>
                    <a:pt x="63" y="1"/>
                  </a:cubicBezTo>
                  <a:cubicBezTo>
                    <a:pt x="62" y="8"/>
                    <a:pt x="74" y="15"/>
                    <a:pt x="76" y="24"/>
                  </a:cubicBezTo>
                  <a:cubicBezTo>
                    <a:pt x="80" y="40"/>
                    <a:pt x="71" y="40"/>
                    <a:pt x="58" y="42"/>
                  </a:cubicBezTo>
                  <a:cubicBezTo>
                    <a:pt x="45" y="44"/>
                    <a:pt x="37" y="47"/>
                    <a:pt x="46" y="58"/>
                  </a:cubicBezTo>
                  <a:cubicBezTo>
                    <a:pt x="52" y="64"/>
                    <a:pt x="67" y="75"/>
                    <a:pt x="57" y="87"/>
                  </a:cubicBezTo>
                  <a:cubicBezTo>
                    <a:pt x="50" y="96"/>
                    <a:pt x="47" y="86"/>
                    <a:pt x="45" y="98"/>
                  </a:cubicBezTo>
                  <a:cubicBezTo>
                    <a:pt x="45" y="102"/>
                    <a:pt x="48" y="103"/>
                    <a:pt x="46" y="108"/>
                  </a:cubicBezTo>
                  <a:cubicBezTo>
                    <a:pt x="44" y="111"/>
                    <a:pt x="36" y="115"/>
                    <a:pt x="33" y="116"/>
                  </a:cubicBezTo>
                  <a:cubicBezTo>
                    <a:pt x="22" y="119"/>
                    <a:pt x="19" y="113"/>
                    <a:pt x="12" y="124"/>
                  </a:cubicBezTo>
                  <a:cubicBezTo>
                    <a:pt x="10" y="128"/>
                    <a:pt x="10" y="135"/>
                    <a:pt x="4" y="1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03" name="Freeform 131"/>
            <p:cNvSpPr>
              <a:spLocks/>
            </p:cNvSpPr>
            <p:nvPr/>
          </p:nvSpPr>
          <p:spPr bwMode="auto">
            <a:xfrm>
              <a:off x="2673" y="2673"/>
              <a:ext cx="137" cy="272"/>
            </a:xfrm>
            <a:custGeom>
              <a:avLst/>
              <a:gdLst>
                <a:gd name="T0" fmla="*/ 336 w 55"/>
                <a:gd name="T1" fmla="*/ 0 h 102"/>
                <a:gd name="T2" fmla="*/ 62 w 55"/>
                <a:gd name="T3" fmla="*/ 277 h 102"/>
                <a:gd name="T4" fmla="*/ 0 w 55"/>
                <a:gd name="T5" fmla="*/ 448 h 102"/>
                <a:gd name="T6" fmla="*/ 100 w 55"/>
                <a:gd name="T7" fmla="*/ 725 h 102"/>
                <a:gd name="T8" fmla="*/ 67 w 55"/>
                <a:gd name="T9" fmla="*/ 397 h 102"/>
                <a:gd name="T10" fmla="*/ 162 w 55"/>
                <a:gd name="T11" fmla="*/ 355 h 102"/>
                <a:gd name="T12" fmla="*/ 187 w 55"/>
                <a:gd name="T13" fmla="*/ 243 h 102"/>
                <a:gd name="T14" fmla="*/ 279 w 55"/>
                <a:gd name="T15" fmla="*/ 136 h 102"/>
                <a:gd name="T16" fmla="*/ 341 w 55"/>
                <a:gd name="T17" fmla="*/ 0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" h="102">
                  <a:moveTo>
                    <a:pt x="54" y="0"/>
                  </a:moveTo>
                  <a:cubicBezTo>
                    <a:pt x="37" y="13"/>
                    <a:pt x="22" y="20"/>
                    <a:pt x="10" y="39"/>
                  </a:cubicBezTo>
                  <a:cubicBezTo>
                    <a:pt x="5" y="46"/>
                    <a:pt x="0" y="54"/>
                    <a:pt x="0" y="63"/>
                  </a:cubicBezTo>
                  <a:cubicBezTo>
                    <a:pt x="1" y="76"/>
                    <a:pt x="13" y="89"/>
                    <a:pt x="16" y="102"/>
                  </a:cubicBezTo>
                  <a:cubicBezTo>
                    <a:pt x="10" y="93"/>
                    <a:pt x="3" y="66"/>
                    <a:pt x="11" y="56"/>
                  </a:cubicBezTo>
                  <a:cubicBezTo>
                    <a:pt x="16" y="51"/>
                    <a:pt x="21" y="54"/>
                    <a:pt x="26" y="50"/>
                  </a:cubicBezTo>
                  <a:cubicBezTo>
                    <a:pt x="32" y="45"/>
                    <a:pt x="29" y="39"/>
                    <a:pt x="30" y="34"/>
                  </a:cubicBezTo>
                  <a:cubicBezTo>
                    <a:pt x="33" y="22"/>
                    <a:pt x="38" y="25"/>
                    <a:pt x="45" y="19"/>
                  </a:cubicBezTo>
                  <a:cubicBezTo>
                    <a:pt x="52" y="13"/>
                    <a:pt x="47" y="3"/>
                    <a:pt x="5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04" name="Freeform 132"/>
            <p:cNvSpPr>
              <a:spLocks/>
            </p:cNvSpPr>
            <p:nvPr/>
          </p:nvSpPr>
          <p:spPr bwMode="auto">
            <a:xfrm>
              <a:off x="2718" y="2668"/>
              <a:ext cx="565" cy="653"/>
            </a:xfrm>
            <a:custGeom>
              <a:avLst/>
              <a:gdLst>
                <a:gd name="T0" fmla="*/ 0 w 226"/>
                <a:gd name="T1" fmla="*/ 1740 h 245"/>
                <a:gd name="T2" fmla="*/ 650 w 226"/>
                <a:gd name="T3" fmla="*/ 1676 h 245"/>
                <a:gd name="T4" fmla="*/ 850 w 226"/>
                <a:gd name="T5" fmla="*/ 1549 h 245"/>
                <a:gd name="T6" fmla="*/ 988 w 226"/>
                <a:gd name="T7" fmla="*/ 1429 h 245"/>
                <a:gd name="T8" fmla="*/ 1150 w 226"/>
                <a:gd name="T9" fmla="*/ 1365 h 245"/>
                <a:gd name="T10" fmla="*/ 1258 w 226"/>
                <a:gd name="T11" fmla="*/ 776 h 245"/>
                <a:gd name="T12" fmla="*/ 1363 w 226"/>
                <a:gd name="T13" fmla="*/ 440 h 245"/>
                <a:gd name="T14" fmla="*/ 1250 w 226"/>
                <a:gd name="T15" fmla="*/ 0 h 245"/>
                <a:gd name="T16" fmla="*/ 1170 w 226"/>
                <a:gd name="T17" fmla="*/ 341 h 245"/>
                <a:gd name="T18" fmla="*/ 1138 w 226"/>
                <a:gd name="T19" fmla="*/ 618 h 245"/>
                <a:gd name="T20" fmla="*/ 1070 w 226"/>
                <a:gd name="T21" fmla="*/ 909 h 245"/>
                <a:gd name="T22" fmla="*/ 1063 w 226"/>
                <a:gd name="T23" fmla="*/ 1221 h 245"/>
                <a:gd name="T24" fmla="*/ 783 w 226"/>
                <a:gd name="T25" fmla="*/ 1391 h 245"/>
                <a:gd name="T26" fmla="*/ 613 w 226"/>
                <a:gd name="T27" fmla="*/ 1613 h 245"/>
                <a:gd name="T28" fmla="*/ 400 w 226"/>
                <a:gd name="T29" fmla="*/ 1613 h 245"/>
                <a:gd name="T30" fmla="*/ 213 w 226"/>
                <a:gd name="T31" fmla="*/ 1676 h 2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6" h="245">
                  <a:moveTo>
                    <a:pt x="0" y="245"/>
                  </a:moveTo>
                  <a:cubicBezTo>
                    <a:pt x="31" y="237"/>
                    <a:pt x="72" y="239"/>
                    <a:pt x="104" y="236"/>
                  </a:cubicBezTo>
                  <a:cubicBezTo>
                    <a:pt x="120" y="235"/>
                    <a:pt x="121" y="227"/>
                    <a:pt x="136" y="218"/>
                  </a:cubicBezTo>
                  <a:cubicBezTo>
                    <a:pt x="143" y="213"/>
                    <a:pt x="150" y="205"/>
                    <a:pt x="158" y="201"/>
                  </a:cubicBezTo>
                  <a:cubicBezTo>
                    <a:pt x="166" y="197"/>
                    <a:pt x="176" y="197"/>
                    <a:pt x="184" y="192"/>
                  </a:cubicBezTo>
                  <a:cubicBezTo>
                    <a:pt x="217" y="174"/>
                    <a:pt x="205" y="140"/>
                    <a:pt x="201" y="109"/>
                  </a:cubicBezTo>
                  <a:cubicBezTo>
                    <a:pt x="197" y="85"/>
                    <a:pt x="212" y="82"/>
                    <a:pt x="218" y="62"/>
                  </a:cubicBezTo>
                  <a:cubicBezTo>
                    <a:pt x="226" y="39"/>
                    <a:pt x="220" y="13"/>
                    <a:pt x="200" y="0"/>
                  </a:cubicBezTo>
                  <a:cubicBezTo>
                    <a:pt x="213" y="19"/>
                    <a:pt x="202" y="35"/>
                    <a:pt x="187" y="48"/>
                  </a:cubicBezTo>
                  <a:cubicBezTo>
                    <a:pt x="170" y="63"/>
                    <a:pt x="178" y="65"/>
                    <a:pt x="182" y="87"/>
                  </a:cubicBezTo>
                  <a:cubicBezTo>
                    <a:pt x="185" y="105"/>
                    <a:pt x="170" y="112"/>
                    <a:pt x="171" y="128"/>
                  </a:cubicBezTo>
                  <a:cubicBezTo>
                    <a:pt x="171" y="147"/>
                    <a:pt x="184" y="154"/>
                    <a:pt x="170" y="172"/>
                  </a:cubicBezTo>
                  <a:cubicBezTo>
                    <a:pt x="158" y="188"/>
                    <a:pt x="140" y="187"/>
                    <a:pt x="125" y="196"/>
                  </a:cubicBezTo>
                  <a:cubicBezTo>
                    <a:pt x="112" y="203"/>
                    <a:pt x="110" y="222"/>
                    <a:pt x="98" y="227"/>
                  </a:cubicBezTo>
                  <a:cubicBezTo>
                    <a:pt x="88" y="232"/>
                    <a:pt x="74" y="225"/>
                    <a:pt x="64" y="227"/>
                  </a:cubicBezTo>
                  <a:cubicBezTo>
                    <a:pt x="53" y="228"/>
                    <a:pt x="46" y="238"/>
                    <a:pt x="34" y="2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05" name="Freeform 133"/>
            <p:cNvSpPr>
              <a:spLocks/>
            </p:cNvSpPr>
            <p:nvPr/>
          </p:nvSpPr>
          <p:spPr bwMode="auto">
            <a:xfrm>
              <a:off x="2938" y="2985"/>
              <a:ext cx="305" cy="312"/>
            </a:xfrm>
            <a:custGeom>
              <a:avLst/>
              <a:gdLst>
                <a:gd name="T0" fmla="*/ 0 w 122"/>
                <a:gd name="T1" fmla="*/ 803 h 117"/>
                <a:gd name="T2" fmla="*/ 245 w 122"/>
                <a:gd name="T3" fmla="*/ 755 h 117"/>
                <a:gd name="T4" fmla="*/ 550 w 122"/>
                <a:gd name="T5" fmla="*/ 541 h 117"/>
                <a:gd name="T6" fmla="*/ 700 w 122"/>
                <a:gd name="T7" fmla="*/ 0 h 117"/>
                <a:gd name="T8" fmla="*/ 700 w 122"/>
                <a:gd name="T9" fmla="*/ 291 h 117"/>
                <a:gd name="T10" fmla="*/ 508 w 122"/>
                <a:gd name="T11" fmla="*/ 435 h 117"/>
                <a:gd name="T12" fmla="*/ 308 w 122"/>
                <a:gd name="T13" fmla="*/ 576 h 117"/>
                <a:gd name="T14" fmla="*/ 138 w 122"/>
                <a:gd name="T15" fmla="*/ 803 h 1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2" h="117">
                  <a:moveTo>
                    <a:pt x="0" y="113"/>
                  </a:moveTo>
                  <a:cubicBezTo>
                    <a:pt x="12" y="116"/>
                    <a:pt x="25" y="117"/>
                    <a:pt x="39" y="106"/>
                  </a:cubicBezTo>
                  <a:cubicBezTo>
                    <a:pt x="53" y="95"/>
                    <a:pt x="72" y="83"/>
                    <a:pt x="88" y="76"/>
                  </a:cubicBezTo>
                  <a:cubicBezTo>
                    <a:pt x="122" y="60"/>
                    <a:pt x="116" y="32"/>
                    <a:pt x="112" y="0"/>
                  </a:cubicBezTo>
                  <a:cubicBezTo>
                    <a:pt x="116" y="13"/>
                    <a:pt x="121" y="29"/>
                    <a:pt x="112" y="41"/>
                  </a:cubicBezTo>
                  <a:cubicBezTo>
                    <a:pt x="105" y="50"/>
                    <a:pt x="90" y="55"/>
                    <a:pt x="81" y="61"/>
                  </a:cubicBezTo>
                  <a:cubicBezTo>
                    <a:pt x="70" y="68"/>
                    <a:pt x="58" y="73"/>
                    <a:pt x="49" y="81"/>
                  </a:cubicBezTo>
                  <a:cubicBezTo>
                    <a:pt x="38" y="90"/>
                    <a:pt x="34" y="106"/>
                    <a:pt x="22" y="1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06" name="Freeform 13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07" name="Freeform 135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08" name="Oval 407"/>
            <p:cNvSpPr>
              <a:spLocks noChangeArrowheads="1"/>
            </p:cNvSpPr>
            <p:nvPr/>
          </p:nvSpPr>
          <p:spPr bwMode="auto">
            <a:xfrm>
              <a:off x="2665" y="2694"/>
              <a:ext cx="65" cy="7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409" name="Oval 408"/>
            <p:cNvSpPr>
              <a:spLocks noChangeArrowheads="1"/>
            </p:cNvSpPr>
            <p:nvPr/>
          </p:nvSpPr>
          <p:spPr bwMode="auto">
            <a:xfrm>
              <a:off x="2728" y="2660"/>
              <a:ext cx="40" cy="4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410" name="Oval 409"/>
            <p:cNvSpPr>
              <a:spLocks noChangeArrowheads="1"/>
            </p:cNvSpPr>
            <p:nvPr/>
          </p:nvSpPr>
          <p:spPr bwMode="auto">
            <a:xfrm>
              <a:off x="2653" y="2777"/>
              <a:ext cx="32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</p:grpSp>
      <p:grpSp>
        <p:nvGrpSpPr>
          <p:cNvPr id="411" name="Group 410"/>
          <p:cNvGrpSpPr>
            <a:grpSpLocks/>
          </p:cNvGrpSpPr>
          <p:nvPr/>
        </p:nvGrpSpPr>
        <p:grpSpPr bwMode="auto">
          <a:xfrm>
            <a:off x="1120883" y="1988920"/>
            <a:ext cx="45719" cy="48159"/>
            <a:chOff x="2435" y="2401"/>
            <a:chExt cx="883" cy="949"/>
          </a:xfrm>
          <a:solidFill>
            <a:schemeClr val="bg2">
              <a:lumMod val="50000"/>
            </a:schemeClr>
          </a:solidFill>
        </p:grpSpPr>
        <p:sp>
          <p:nvSpPr>
            <p:cNvPr id="412" name="Freeform 12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13" name="Freeform 125"/>
            <p:cNvSpPr>
              <a:spLocks/>
            </p:cNvSpPr>
            <p:nvPr/>
          </p:nvSpPr>
          <p:spPr bwMode="auto">
            <a:xfrm>
              <a:off x="2683" y="2657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14" name="Freeform 126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15" name="Freeform 127"/>
            <p:cNvSpPr>
              <a:spLocks/>
            </p:cNvSpPr>
            <p:nvPr/>
          </p:nvSpPr>
          <p:spPr bwMode="auto">
            <a:xfrm>
              <a:off x="2455" y="2428"/>
              <a:ext cx="720" cy="834"/>
            </a:xfrm>
            <a:custGeom>
              <a:avLst/>
              <a:gdLst>
                <a:gd name="T0" fmla="*/ 1550 w 288"/>
                <a:gd name="T1" fmla="*/ 120 h 313"/>
                <a:gd name="T2" fmla="*/ 963 w 288"/>
                <a:gd name="T3" fmla="*/ 43 h 313"/>
                <a:gd name="T4" fmla="*/ 575 w 288"/>
                <a:gd name="T5" fmla="*/ 213 h 313"/>
                <a:gd name="T6" fmla="*/ 400 w 288"/>
                <a:gd name="T7" fmla="*/ 440 h 313"/>
                <a:gd name="T8" fmla="*/ 213 w 288"/>
                <a:gd name="T9" fmla="*/ 624 h 313"/>
                <a:gd name="T10" fmla="*/ 145 w 288"/>
                <a:gd name="T11" fmla="*/ 895 h 313"/>
                <a:gd name="T12" fmla="*/ 33 w 288"/>
                <a:gd name="T13" fmla="*/ 1327 h 313"/>
                <a:gd name="T14" fmla="*/ 120 w 288"/>
                <a:gd name="T15" fmla="*/ 1719 h 313"/>
                <a:gd name="T16" fmla="*/ 313 w 288"/>
                <a:gd name="T17" fmla="*/ 1953 h 313"/>
                <a:gd name="T18" fmla="*/ 413 w 288"/>
                <a:gd name="T19" fmla="*/ 2222 h 313"/>
                <a:gd name="T20" fmla="*/ 245 w 288"/>
                <a:gd name="T21" fmla="*/ 1783 h 313"/>
                <a:gd name="T22" fmla="*/ 158 w 288"/>
                <a:gd name="T23" fmla="*/ 1535 h 313"/>
                <a:gd name="T24" fmla="*/ 258 w 288"/>
                <a:gd name="T25" fmla="*/ 1391 h 313"/>
                <a:gd name="T26" fmla="*/ 245 w 288"/>
                <a:gd name="T27" fmla="*/ 1271 h 313"/>
                <a:gd name="T28" fmla="*/ 225 w 288"/>
                <a:gd name="T29" fmla="*/ 1100 h 313"/>
                <a:gd name="T30" fmla="*/ 320 w 288"/>
                <a:gd name="T31" fmla="*/ 930 h 313"/>
                <a:gd name="T32" fmla="*/ 463 w 288"/>
                <a:gd name="T33" fmla="*/ 831 h 313"/>
                <a:gd name="T34" fmla="*/ 520 w 288"/>
                <a:gd name="T35" fmla="*/ 610 h 313"/>
                <a:gd name="T36" fmla="*/ 738 w 288"/>
                <a:gd name="T37" fmla="*/ 434 h 313"/>
                <a:gd name="T38" fmla="*/ 1100 w 288"/>
                <a:gd name="T39" fmla="*/ 362 h 313"/>
                <a:gd name="T40" fmla="*/ 1450 w 288"/>
                <a:gd name="T41" fmla="*/ 221 h 313"/>
                <a:gd name="T42" fmla="*/ 1588 w 288"/>
                <a:gd name="T43" fmla="*/ 333 h 313"/>
                <a:gd name="T44" fmla="*/ 1700 w 288"/>
                <a:gd name="T45" fmla="*/ 354 h 313"/>
                <a:gd name="T46" fmla="*/ 1795 w 288"/>
                <a:gd name="T47" fmla="*/ 477 h 313"/>
                <a:gd name="T48" fmla="*/ 1675 w 288"/>
                <a:gd name="T49" fmla="*/ 234 h 313"/>
                <a:gd name="T50" fmla="*/ 1558 w 288"/>
                <a:gd name="T51" fmla="*/ 120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88" h="313">
                  <a:moveTo>
                    <a:pt x="248" y="17"/>
                  </a:moveTo>
                  <a:cubicBezTo>
                    <a:pt x="216" y="17"/>
                    <a:pt x="180" y="12"/>
                    <a:pt x="154" y="6"/>
                  </a:cubicBezTo>
                  <a:cubicBezTo>
                    <a:pt x="126" y="0"/>
                    <a:pt x="110" y="8"/>
                    <a:pt x="92" y="30"/>
                  </a:cubicBezTo>
                  <a:cubicBezTo>
                    <a:pt x="83" y="41"/>
                    <a:pt x="75" y="53"/>
                    <a:pt x="64" y="62"/>
                  </a:cubicBezTo>
                  <a:cubicBezTo>
                    <a:pt x="55" y="71"/>
                    <a:pt x="43" y="78"/>
                    <a:pt x="34" y="88"/>
                  </a:cubicBezTo>
                  <a:cubicBezTo>
                    <a:pt x="24" y="98"/>
                    <a:pt x="26" y="113"/>
                    <a:pt x="23" y="126"/>
                  </a:cubicBezTo>
                  <a:cubicBezTo>
                    <a:pt x="18" y="147"/>
                    <a:pt x="11" y="166"/>
                    <a:pt x="5" y="187"/>
                  </a:cubicBezTo>
                  <a:cubicBezTo>
                    <a:pt x="0" y="207"/>
                    <a:pt x="4" y="228"/>
                    <a:pt x="19" y="242"/>
                  </a:cubicBezTo>
                  <a:cubicBezTo>
                    <a:pt x="30" y="251"/>
                    <a:pt x="42" y="263"/>
                    <a:pt x="50" y="275"/>
                  </a:cubicBezTo>
                  <a:cubicBezTo>
                    <a:pt x="58" y="286"/>
                    <a:pt x="59" y="301"/>
                    <a:pt x="66" y="313"/>
                  </a:cubicBezTo>
                  <a:cubicBezTo>
                    <a:pt x="69" y="284"/>
                    <a:pt x="56" y="271"/>
                    <a:pt x="39" y="251"/>
                  </a:cubicBezTo>
                  <a:cubicBezTo>
                    <a:pt x="31" y="242"/>
                    <a:pt x="20" y="230"/>
                    <a:pt x="25" y="216"/>
                  </a:cubicBezTo>
                  <a:cubicBezTo>
                    <a:pt x="29" y="204"/>
                    <a:pt x="37" y="208"/>
                    <a:pt x="41" y="196"/>
                  </a:cubicBezTo>
                  <a:cubicBezTo>
                    <a:pt x="43" y="190"/>
                    <a:pt x="41" y="186"/>
                    <a:pt x="39" y="179"/>
                  </a:cubicBezTo>
                  <a:cubicBezTo>
                    <a:pt x="37" y="171"/>
                    <a:pt x="35" y="164"/>
                    <a:pt x="36" y="155"/>
                  </a:cubicBezTo>
                  <a:cubicBezTo>
                    <a:pt x="38" y="146"/>
                    <a:pt x="43" y="135"/>
                    <a:pt x="51" y="131"/>
                  </a:cubicBezTo>
                  <a:cubicBezTo>
                    <a:pt x="61" y="127"/>
                    <a:pt x="68" y="130"/>
                    <a:pt x="74" y="117"/>
                  </a:cubicBezTo>
                  <a:cubicBezTo>
                    <a:pt x="79" y="108"/>
                    <a:pt x="79" y="96"/>
                    <a:pt x="83" y="86"/>
                  </a:cubicBezTo>
                  <a:cubicBezTo>
                    <a:pt x="88" y="74"/>
                    <a:pt x="111" y="73"/>
                    <a:pt x="118" y="61"/>
                  </a:cubicBezTo>
                  <a:cubicBezTo>
                    <a:pt x="126" y="47"/>
                    <a:pt x="152" y="55"/>
                    <a:pt x="176" y="51"/>
                  </a:cubicBezTo>
                  <a:cubicBezTo>
                    <a:pt x="194" y="48"/>
                    <a:pt x="211" y="22"/>
                    <a:pt x="232" y="31"/>
                  </a:cubicBezTo>
                  <a:cubicBezTo>
                    <a:pt x="241" y="34"/>
                    <a:pt x="245" y="45"/>
                    <a:pt x="254" y="47"/>
                  </a:cubicBezTo>
                  <a:cubicBezTo>
                    <a:pt x="260" y="49"/>
                    <a:pt x="264" y="45"/>
                    <a:pt x="272" y="50"/>
                  </a:cubicBezTo>
                  <a:cubicBezTo>
                    <a:pt x="278" y="55"/>
                    <a:pt x="282" y="61"/>
                    <a:pt x="287" y="67"/>
                  </a:cubicBezTo>
                  <a:cubicBezTo>
                    <a:pt x="288" y="50"/>
                    <a:pt x="277" y="45"/>
                    <a:pt x="268" y="33"/>
                  </a:cubicBezTo>
                  <a:cubicBezTo>
                    <a:pt x="262" y="26"/>
                    <a:pt x="258" y="21"/>
                    <a:pt x="249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16" name="Freeform 128"/>
            <p:cNvSpPr>
              <a:spLocks/>
            </p:cNvSpPr>
            <p:nvPr/>
          </p:nvSpPr>
          <p:spPr bwMode="auto">
            <a:xfrm>
              <a:off x="2450" y="2425"/>
              <a:ext cx="468" cy="595"/>
            </a:xfrm>
            <a:custGeom>
              <a:avLst/>
              <a:gdLst>
                <a:gd name="T0" fmla="*/ 1171 w 187"/>
                <a:gd name="T1" fmla="*/ 85 h 223"/>
                <a:gd name="T2" fmla="*/ 783 w 187"/>
                <a:gd name="T3" fmla="*/ 43 h 223"/>
                <a:gd name="T4" fmla="*/ 488 w 187"/>
                <a:gd name="T5" fmla="*/ 363 h 223"/>
                <a:gd name="T6" fmla="*/ 338 w 187"/>
                <a:gd name="T7" fmla="*/ 520 h 223"/>
                <a:gd name="T8" fmla="*/ 208 w 187"/>
                <a:gd name="T9" fmla="*/ 662 h 223"/>
                <a:gd name="T10" fmla="*/ 163 w 187"/>
                <a:gd name="T11" fmla="*/ 862 h 223"/>
                <a:gd name="T12" fmla="*/ 88 w 187"/>
                <a:gd name="T13" fmla="*/ 1139 h 223"/>
                <a:gd name="T14" fmla="*/ 45 w 187"/>
                <a:gd name="T15" fmla="*/ 1588 h 223"/>
                <a:gd name="T16" fmla="*/ 113 w 187"/>
                <a:gd name="T17" fmla="*/ 1203 h 223"/>
                <a:gd name="T18" fmla="*/ 258 w 187"/>
                <a:gd name="T19" fmla="*/ 934 h 223"/>
                <a:gd name="T20" fmla="*/ 345 w 187"/>
                <a:gd name="T21" fmla="*/ 662 h 223"/>
                <a:gd name="T22" fmla="*/ 596 w 187"/>
                <a:gd name="T23" fmla="*/ 440 h 223"/>
                <a:gd name="T24" fmla="*/ 858 w 187"/>
                <a:gd name="T25" fmla="*/ 149 h 223"/>
                <a:gd name="T26" fmla="*/ 1171 w 187"/>
                <a:gd name="T27" fmla="*/ 93 h 2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7" h="223">
                  <a:moveTo>
                    <a:pt x="187" y="12"/>
                  </a:moveTo>
                  <a:cubicBezTo>
                    <a:pt x="166" y="15"/>
                    <a:pt x="147" y="0"/>
                    <a:pt x="125" y="6"/>
                  </a:cubicBezTo>
                  <a:cubicBezTo>
                    <a:pt x="104" y="12"/>
                    <a:pt x="93" y="36"/>
                    <a:pt x="78" y="51"/>
                  </a:cubicBezTo>
                  <a:cubicBezTo>
                    <a:pt x="70" y="58"/>
                    <a:pt x="62" y="66"/>
                    <a:pt x="54" y="73"/>
                  </a:cubicBezTo>
                  <a:cubicBezTo>
                    <a:pt x="47" y="79"/>
                    <a:pt x="38" y="85"/>
                    <a:pt x="33" y="93"/>
                  </a:cubicBezTo>
                  <a:cubicBezTo>
                    <a:pt x="28" y="101"/>
                    <a:pt x="27" y="112"/>
                    <a:pt x="26" y="121"/>
                  </a:cubicBezTo>
                  <a:cubicBezTo>
                    <a:pt x="25" y="134"/>
                    <a:pt x="19" y="148"/>
                    <a:pt x="14" y="160"/>
                  </a:cubicBezTo>
                  <a:cubicBezTo>
                    <a:pt x="8" y="174"/>
                    <a:pt x="0" y="208"/>
                    <a:pt x="7" y="223"/>
                  </a:cubicBezTo>
                  <a:cubicBezTo>
                    <a:pt x="2" y="202"/>
                    <a:pt x="10" y="185"/>
                    <a:pt x="18" y="169"/>
                  </a:cubicBezTo>
                  <a:cubicBezTo>
                    <a:pt x="25" y="156"/>
                    <a:pt x="36" y="144"/>
                    <a:pt x="41" y="131"/>
                  </a:cubicBezTo>
                  <a:cubicBezTo>
                    <a:pt x="47" y="117"/>
                    <a:pt x="44" y="105"/>
                    <a:pt x="55" y="93"/>
                  </a:cubicBezTo>
                  <a:cubicBezTo>
                    <a:pt x="66" y="82"/>
                    <a:pt x="86" y="75"/>
                    <a:pt x="95" y="62"/>
                  </a:cubicBezTo>
                  <a:cubicBezTo>
                    <a:pt x="109" y="42"/>
                    <a:pt x="110" y="24"/>
                    <a:pt x="137" y="21"/>
                  </a:cubicBezTo>
                  <a:cubicBezTo>
                    <a:pt x="150" y="20"/>
                    <a:pt x="177" y="23"/>
                    <a:pt x="187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17" name="Freeform 129"/>
            <p:cNvSpPr>
              <a:spLocks/>
            </p:cNvSpPr>
            <p:nvPr/>
          </p:nvSpPr>
          <p:spPr bwMode="auto">
            <a:xfrm>
              <a:off x="2673" y="2630"/>
              <a:ext cx="352" cy="472"/>
            </a:xfrm>
            <a:custGeom>
              <a:avLst/>
              <a:gdLst>
                <a:gd name="T0" fmla="*/ 879 w 141"/>
                <a:gd name="T1" fmla="*/ 299 h 177"/>
                <a:gd name="T2" fmla="*/ 612 w 141"/>
                <a:gd name="T3" fmla="*/ 235 h 177"/>
                <a:gd name="T4" fmla="*/ 374 w 141"/>
                <a:gd name="T5" fmla="*/ 328 h 177"/>
                <a:gd name="T6" fmla="*/ 305 w 141"/>
                <a:gd name="T7" fmla="*/ 533 h 177"/>
                <a:gd name="T8" fmla="*/ 150 w 141"/>
                <a:gd name="T9" fmla="*/ 648 h 177"/>
                <a:gd name="T10" fmla="*/ 275 w 141"/>
                <a:gd name="T11" fmla="*/ 989 h 177"/>
                <a:gd name="T12" fmla="*/ 449 w 141"/>
                <a:gd name="T13" fmla="*/ 1259 h 177"/>
                <a:gd name="T14" fmla="*/ 275 w 141"/>
                <a:gd name="T15" fmla="*/ 1075 h 177"/>
                <a:gd name="T16" fmla="*/ 155 w 141"/>
                <a:gd name="T17" fmla="*/ 989 h 177"/>
                <a:gd name="T18" fmla="*/ 117 w 141"/>
                <a:gd name="T19" fmla="*/ 883 h 177"/>
                <a:gd name="T20" fmla="*/ 42 w 141"/>
                <a:gd name="T21" fmla="*/ 669 h 177"/>
                <a:gd name="T22" fmla="*/ 137 w 141"/>
                <a:gd name="T23" fmla="*/ 285 h 177"/>
                <a:gd name="T24" fmla="*/ 504 w 141"/>
                <a:gd name="T25" fmla="*/ 35 h 177"/>
                <a:gd name="T26" fmla="*/ 874 w 141"/>
                <a:gd name="T27" fmla="*/ 277 h 1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1" h="177">
                  <a:moveTo>
                    <a:pt x="141" y="42"/>
                  </a:moveTo>
                  <a:cubicBezTo>
                    <a:pt x="124" y="52"/>
                    <a:pt x="111" y="51"/>
                    <a:pt x="98" y="33"/>
                  </a:cubicBezTo>
                  <a:cubicBezTo>
                    <a:pt x="81" y="6"/>
                    <a:pt x="72" y="33"/>
                    <a:pt x="60" y="46"/>
                  </a:cubicBezTo>
                  <a:cubicBezTo>
                    <a:pt x="49" y="57"/>
                    <a:pt x="53" y="61"/>
                    <a:pt x="49" y="75"/>
                  </a:cubicBezTo>
                  <a:cubicBezTo>
                    <a:pt x="45" y="90"/>
                    <a:pt x="31" y="77"/>
                    <a:pt x="24" y="91"/>
                  </a:cubicBezTo>
                  <a:cubicBezTo>
                    <a:pt x="17" y="107"/>
                    <a:pt x="33" y="129"/>
                    <a:pt x="44" y="139"/>
                  </a:cubicBezTo>
                  <a:cubicBezTo>
                    <a:pt x="53" y="148"/>
                    <a:pt x="70" y="164"/>
                    <a:pt x="72" y="177"/>
                  </a:cubicBezTo>
                  <a:cubicBezTo>
                    <a:pt x="68" y="167"/>
                    <a:pt x="54" y="156"/>
                    <a:pt x="44" y="151"/>
                  </a:cubicBezTo>
                  <a:cubicBezTo>
                    <a:pt x="38" y="147"/>
                    <a:pt x="30" y="144"/>
                    <a:pt x="25" y="139"/>
                  </a:cubicBezTo>
                  <a:cubicBezTo>
                    <a:pt x="22" y="135"/>
                    <a:pt x="21" y="129"/>
                    <a:pt x="19" y="124"/>
                  </a:cubicBezTo>
                  <a:cubicBezTo>
                    <a:pt x="15" y="114"/>
                    <a:pt x="10" y="104"/>
                    <a:pt x="7" y="94"/>
                  </a:cubicBezTo>
                  <a:cubicBezTo>
                    <a:pt x="0" y="70"/>
                    <a:pt x="7" y="57"/>
                    <a:pt x="22" y="40"/>
                  </a:cubicBezTo>
                  <a:cubicBezTo>
                    <a:pt x="35" y="25"/>
                    <a:pt x="62" y="8"/>
                    <a:pt x="81" y="5"/>
                  </a:cubicBezTo>
                  <a:cubicBezTo>
                    <a:pt x="108" y="0"/>
                    <a:pt x="119" y="33"/>
                    <a:pt x="140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18" name="Freeform 130"/>
            <p:cNvSpPr>
              <a:spLocks/>
            </p:cNvSpPr>
            <p:nvPr/>
          </p:nvSpPr>
          <p:spPr bwMode="auto">
            <a:xfrm>
              <a:off x="2883" y="2774"/>
              <a:ext cx="232" cy="374"/>
            </a:xfrm>
            <a:custGeom>
              <a:avLst/>
              <a:gdLst>
                <a:gd name="T0" fmla="*/ 0 w 93"/>
                <a:gd name="T1" fmla="*/ 935 h 140"/>
                <a:gd name="T2" fmla="*/ 317 w 93"/>
                <a:gd name="T3" fmla="*/ 863 h 140"/>
                <a:gd name="T4" fmla="*/ 511 w 93"/>
                <a:gd name="T5" fmla="*/ 671 h 140"/>
                <a:gd name="T6" fmla="*/ 566 w 93"/>
                <a:gd name="T7" fmla="*/ 337 h 140"/>
                <a:gd name="T8" fmla="*/ 392 w 93"/>
                <a:gd name="T9" fmla="*/ 8 h 140"/>
                <a:gd name="T10" fmla="*/ 474 w 93"/>
                <a:gd name="T11" fmla="*/ 171 h 140"/>
                <a:gd name="T12" fmla="*/ 362 w 93"/>
                <a:gd name="T13" fmla="*/ 299 h 140"/>
                <a:gd name="T14" fmla="*/ 287 w 93"/>
                <a:gd name="T15" fmla="*/ 414 h 140"/>
                <a:gd name="T16" fmla="*/ 354 w 93"/>
                <a:gd name="T17" fmla="*/ 620 h 140"/>
                <a:gd name="T18" fmla="*/ 279 w 93"/>
                <a:gd name="T19" fmla="*/ 700 h 140"/>
                <a:gd name="T20" fmla="*/ 287 w 93"/>
                <a:gd name="T21" fmla="*/ 772 h 140"/>
                <a:gd name="T22" fmla="*/ 205 w 93"/>
                <a:gd name="T23" fmla="*/ 828 h 140"/>
                <a:gd name="T24" fmla="*/ 75 w 93"/>
                <a:gd name="T25" fmla="*/ 884 h 140"/>
                <a:gd name="T26" fmla="*/ 25 w 93"/>
                <a:gd name="T27" fmla="*/ 943 h 1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40">
                  <a:moveTo>
                    <a:pt x="0" y="131"/>
                  </a:moveTo>
                  <a:cubicBezTo>
                    <a:pt x="10" y="140"/>
                    <a:pt x="40" y="124"/>
                    <a:pt x="51" y="121"/>
                  </a:cubicBezTo>
                  <a:cubicBezTo>
                    <a:pt x="67" y="117"/>
                    <a:pt x="75" y="109"/>
                    <a:pt x="82" y="94"/>
                  </a:cubicBezTo>
                  <a:cubicBezTo>
                    <a:pt x="89" y="80"/>
                    <a:pt x="93" y="62"/>
                    <a:pt x="91" y="47"/>
                  </a:cubicBezTo>
                  <a:cubicBezTo>
                    <a:pt x="90" y="35"/>
                    <a:pt x="79" y="0"/>
                    <a:pt x="63" y="1"/>
                  </a:cubicBezTo>
                  <a:cubicBezTo>
                    <a:pt x="62" y="8"/>
                    <a:pt x="74" y="15"/>
                    <a:pt x="76" y="24"/>
                  </a:cubicBezTo>
                  <a:cubicBezTo>
                    <a:pt x="80" y="40"/>
                    <a:pt x="71" y="40"/>
                    <a:pt x="58" y="42"/>
                  </a:cubicBezTo>
                  <a:cubicBezTo>
                    <a:pt x="45" y="44"/>
                    <a:pt x="37" y="47"/>
                    <a:pt x="46" y="58"/>
                  </a:cubicBezTo>
                  <a:cubicBezTo>
                    <a:pt x="52" y="64"/>
                    <a:pt x="67" y="75"/>
                    <a:pt x="57" y="87"/>
                  </a:cubicBezTo>
                  <a:cubicBezTo>
                    <a:pt x="50" y="96"/>
                    <a:pt x="47" y="86"/>
                    <a:pt x="45" y="98"/>
                  </a:cubicBezTo>
                  <a:cubicBezTo>
                    <a:pt x="45" y="102"/>
                    <a:pt x="48" y="103"/>
                    <a:pt x="46" y="108"/>
                  </a:cubicBezTo>
                  <a:cubicBezTo>
                    <a:pt x="44" y="111"/>
                    <a:pt x="36" y="115"/>
                    <a:pt x="33" y="116"/>
                  </a:cubicBezTo>
                  <a:cubicBezTo>
                    <a:pt x="22" y="119"/>
                    <a:pt x="19" y="113"/>
                    <a:pt x="12" y="124"/>
                  </a:cubicBezTo>
                  <a:cubicBezTo>
                    <a:pt x="10" y="128"/>
                    <a:pt x="10" y="135"/>
                    <a:pt x="4" y="1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19" name="Freeform 131"/>
            <p:cNvSpPr>
              <a:spLocks/>
            </p:cNvSpPr>
            <p:nvPr/>
          </p:nvSpPr>
          <p:spPr bwMode="auto">
            <a:xfrm>
              <a:off x="2673" y="2673"/>
              <a:ext cx="137" cy="272"/>
            </a:xfrm>
            <a:custGeom>
              <a:avLst/>
              <a:gdLst>
                <a:gd name="T0" fmla="*/ 336 w 55"/>
                <a:gd name="T1" fmla="*/ 0 h 102"/>
                <a:gd name="T2" fmla="*/ 62 w 55"/>
                <a:gd name="T3" fmla="*/ 277 h 102"/>
                <a:gd name="T4" fmla="*/ 0 w 55"/>
                <a:gd name="T5" fmla="*/ 448 h 102"/>
                <a:gd name="T6" fmla="*/ 100 w 55"/>
                <a:gd name="T7" fmla="*/ 725 h 102"/>
                <a:gd name="T8" fmla="*/ 67 w 55"/>
                <a:gd name="T9" fmla="*/ 397 h 102"/>
                <a:gd name="T10" fmla="*/ 162 w 55"/>
                <a:gd name="T11" fmla="*/ 355 h 102"/>
                <a:gd name="T12" fmla="*/ 187 w 55"/>
                <a:gd name="T13" fmla="*/ 243 h 102"/>
                <a:gd name="T14" fmla="*/ 279 w 55"/>
                <a:gd name="T15" fmla="*/ 136 h 102"/>
                <a:gd name="T16" fmla="*/ 341 w 55"/>
                <a:gd name="T17" fmla="*/ 0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" h="102">
                  <a:moveTo>
                    <a:pt x="54" y="0"/>
                  </a:moveTo>
                  <a:cubicBezTo>
                    <a:pt x="37" y="13"/>
                    <a:pt x="22" y="20"/>
                    <a:pt x="10" y="39"/>
                  </a:cubicBezTo>
                  <a:cubicBezTo>
                    <a:pt x="5" y="46"/>
                    <a:pt x="0" y="54"/>
                    <a:pt x="0" y="63"/>
                  </a:cubicBezTo>
                  <a:cubicBezTo>
                    <a:pt x="1" y="76"/>
                    <a:pt x="13" y="89"/>
                    <a:pt x="16" y="102"/>
                  </a:cubicBezTo>
                  <a:cubicBezTo>
                    <a:pt x="10" y="93"/>
                    <a:pt x="3" y="66"/>
                    <a:pt x="11" y="56"/>
                  </a:cubicBezTo>
                  <a:cubicBezTo>
                    <a:pt x="16" y="51"/>
                    <a:pt x="21" y="54"/>
                    <a:pt x="26" y="50"/>
                  </a:cubicBezTo>
                  <a:cubicBezTo>
                    <a:pt x="32" y="45"/>
                    <a:pt x="29" y="39"/>
                    <a:pt x="30" y="34"/>
                  </a:cubicBezTo>
                  <a:cubicBezTo>
                    <a:pt x="33" y="22"/>
                    <a:pt x="38" y="25"/>
                    <a:pt x="45" y="19"/>
                  </a:cubicBezTo>
                  <a:cubicBezTo>
                    <a:pt x="52" y="13"/>
                    <a:pt x="47" y="3"/>
                    <a:pt x="5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20" name="Freeform 132"/>
            <p:cNvSpPr>
              <a:spLocks/>
            </p:cNvSpPr>
            <p:nvPr/>
          </p:nvSpPr>
          <p:spPr bwMode="auto">
            <a:xfrm>
              <a:off x="2718" y="2668"/>
              <a:ext cx="565" cy="653"/>
            </a:xfrm>
            <a:custGeom>
              <a:avLst/>
              <a:gdLst>
                <a:gd name="T0" fmla="*/ 0 w 226"/>
                <a:gd name="T1" fmla="*/ 1740 h 245"/>
                <a:gd name="T2" fmla="*/ 650 w 226"/>
                <a:gd name="T3" fmla="*/ 1676 h 245"/>
                <a:gd name="T4" fmla="*/ 850 w 226"/>
                <a:gd name="T5" fmla="*/ 1549 h 245"/>
                <a:gd name="T6" fmla="*/ 988 w 226"/>
                <a:gd name="T7" fmla="*/ 1429 h 245"/>
                <a:gd name="T8" fmla="*/ 1150 w 226"/>
                <a:gd name="T9" fmla="*/ 1365 h 245"/>
                <a:gd name="T10" fmla="*/ 1258 w 226"/>
                <a:gd name="T11" fmla="*/ 776 h 245"/>
                <a:gd name="T12" fmla="*/ 1363 w 226"/>
                <a:gd name="T13" fmla="*/ 440 h 245"/>
                <a:gd name="T14" fmla="*/ 1250 w 226"/>
                <a:gd name="T15" fmla="*/ 0 h 245"/>
                <a:gd name="T16" fmla="*/ 1170 w 226"/>
                <a:gd name="T17" fmla="*/ 341 h 245"/>
                <a:gd name="T18" fmla="*/ 1138 w 226"/>
                <a:gd name="T19" fmla="*/ 618 h 245"/>
                <a:gd name="T20" fmla="*/ 1070 w 226"/>
                <a:gd name="T21" fmla="*/ 909 h 245"/>
                <a:gd name="T22" fmla="*/ 1063 w 226"/>
                <a:gd name="T23" fmla="*/ 1221 h 245"/>
                <a:gd name="T24" fmla="*/ 783 w 226"/>
                <a:gd name="T25" fmla="*/ 1391 h 245"/>
                <a:gd name="T26" fmla="*/ 613 w 226"/>
                <a:gd name="T27" fmla="*/ 1613 h 245"/>
                <a:gd name="T28" fmla="*/ 400 w 226"/>
                <a:gd name="T29" fmla="*/ 1613 h 245"/>
                <a:gd name="T30" fmla="*/ 213 w 226"/>
                <a:gd name="T31" fmla="*/ 1676 h 2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6" h="245">
                  <a:moveTo>
                    <a:pt x="0" y="245"/>
                  </a:moveTo>
                  <a:cubicBezTo>
                    <a:pt x="31" y="237"/>
                    <a:pt x="72" y="239"/>
                    <a:pt x="104" y="236"/>
                  </a:cubicBezTo>
                  <a:cubicBezTo>
                    <a:pt x="120" y="235"/>
                    <a:pt x="121" y="227"/>
                    <a:pt x="136" y="218"/>
                  </a:cubicBezTo>
                  <a:cubicBezTo>
                    <a:pt x="143" y="213"/>
                    <a:pt x="150" y="205"/>
                    <a:pt x="158" y="201"/>
                  </a:cubicBezTo>
                  <a:cubicBezTo>
                    <a:pt x="166" y="197"/>
                    <a:pt x="176" y="197"/>
                    <a:pt x="184" y="192"/>
                  </a:cubicBezTo>
                  <a:cubicBezTo>
                    <a:pt x="217" y="174"/>
                    <a:pt x="205" y="140"/>
                    <a:pt x="201" y="109"/>
                  </a:cubicBezTo>
                  <a:cubicBezTo>
                    <a:pt x="197" y="85"/>
                    <a:pt x="212" y="82"/>
                    <a:pt x="218" y="62"/>
                  </a:cubicBezTo>
                  <a:cubicBezTo>
                    <a:pt x="226" y="39"/>
                    <a:pt x="220" y="13"/>
                    <a:pt x="200" y="0"/>
                  </a:cubicBezTo>
                  <a:cubicBezTo>
                    <a:pt x="213" y="19"/>
                    <a:pt x="202" y="35"/>
                    <a:pt x="187" y="48"/>
                  </a:cubicBezTo>
                  <a:cubicBezTo>
                    <a:pt x="170" y="63"/>
                    <a:pt x="178" y="65"/>
                    <a:pt x="182" y="87"/>
                  </a:cubicBezTo>
                  <a:cubicBezTo>
                    <a:pt x="185" y="105"/>
                    <a:pt x="170" y="112"/>
                    <a:pt x="171" y="128"/>
                  </a:cubicBezTo>
                  <a:cubicBezTo>
                    <a:pt x="171" y="147"/>
                    <a:pt x="184" y="154"/>
                    <a:pt x="170" y="172"/>
                  </a:cubicBezTo>
                  <a:cubicBezTo>
                    <a:pt x="158" y="188"/>
                    <a:pt x="140" y="187"/>
                    <a:pt x="125" y="196"/>
                  </a:cubicBezTo>
                  <a:cubicBezTo>
                    <a:pt x="112" y="203"/>
                    <a:pt x="110" y="222"/>
                    <a:pt x="98" y="227"/>
                  </a:cubicBezTo>
                  <a:cubicBezTo>
                    <a:pt x="88" y="232"/>
                    <a:pt x="74" y="225"/>
                    <a:pt x="64" y="227"/>
                  </a:cubicBezTo>
                  <a:cubicBezTo>
                    <a:pt x="53" y="228"/>
                    <a:pt x="46" y="238"/>
                    <a:pt x="34" y="2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21" name="Freeform 133"/>
            <p:cNvSpPr>
              <a:spLocks/>
            </p:cNvSpPr>
            <p:nvPr/>
          </p:nvSpPr>
          <p:spPr bwMode="auto">
            <a:xfrm>
              <a:off x="2938" y="2985"/>
              <a:ext cx="305" cy="312"/>
            </a:xfrm>
            <a:custGeom>
              <a:avLst/>
              <a:gdLst>
                <a:gd name="T0" fmla="*/ 0 w 122"/>
                <a:gd name="T1" fmla="*/ 803 h 117"/>
                <a:gd name="T2" fmla="*/ 245 w 122"/>
                <a:gd name="T3" fmla="*/ 755 h 117"/>
                <a:gd name="T4" fmla="*/ 550 w 122"/>
                <a:gd name="T5" fmla="*/ 541 h 117"/>
                <a:gd name="T6" fmla="*/ 700 w 122"/>
                <a:gd name="T7" fmla="*/ 0 h 117"/>
                <a:gd name="T8" fmla="*/ 700 w 122"/>
                <a:gd name="T9" fmla="*/ 291 h 117"/>
                <a:gd name="T10" fmla="*/ 508 w 122"/>
                <a:gd name="T11" fmla="*/ 435 h 117"/>
                <a:gd name="T12" fmla="*/ 308 w 122"/>
                <a:gd name="T13" fmla="*/ 576 h 117"/>
                <a:gd name="T14" fmla="*/ 138 w 122"/>
                <a:gd name="T15" fmla="*/ 803 h 1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2" h="117">
                  <a:moveTo>
                    <a:pt x="0" y="113"/>
                  </a:moveTo>
                  <a:cubicBezTo>
                    <a:pt x="12" y="116"/>
                    <a:pt x="25" y="117"/>
                    <a:pt x="39" y="106"/>
                  </a:cubicBezTo>
                  <a:cubicBezTo>
                    <a:pt x="53" y="95"/>
                    <a:pt x="72" y="83"/>
                    <a:pt x="88" y="76"/>
                  </a:cubicBezTo>
                  <a:cubicBezTo>
                    <a:pt x="122" y="60"/>
                    <a:pt x="116" y="32"/>
                    <a:pt x="112" y="0"/>
                  </a:cubicBezTo>
                  <a:cubicBezTo>
                    <a:pt x="116" y="13"/>
                    <a:pt x="121" y="29"/>
                    <a:pt x="112" y="41"/>
                  </a:cubicBezTo>
                  <a:cubicBezTo>
                    <a:pt x="105" y="50"/>
                    <a:pt x="90" y="55"/>
                    <a:pt x="81" y="61"/>
                  </a:cubicBezTo>
                  <a:cubicBezTo>
                    <a:pt x="70" y="68"/>
                    <a:pt x="58" y="73"/>
                    <a:pt x="49" y="81"/>
                  </a:cubicBezTo>
                  <a:cubicBezTo>
                    <a:pt x="38" y="90"/>
                    <a:pt x="34" y="106"/>
                    <a:pt x="22" y="1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22" name="Freeform 13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23" name="Freeform 135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24" name="Oval 423"/>
            <p:cNvSpPr>
              <a:spLocks noChangeArrowheads="1"/>
            </p:cNvSpPr>
            <p:nvPr/>
          </p:nvSpPr>
          <p:spPr bwMode="auto">
            <a:xfrm>
              <a:off x="2665" y="2694"/>
              <a:ext cx="65" cy="7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425" name="Oval 424"/>
            <p:cNvSpPr>
              <a:spLocks noChangeArrowheads="1"/>
            </p:cNvSpPr>
            <p:nvPr/>
          </p:nvSpPr>
          <p:spPr bwMode="auto">
            <a:xfrm>
              <a:off x="2728" y="2660"/>
              <a:ext cx="40" cy="4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426" name="Oval 425"/>
            <p:cNvSpPr>
              <a:spLocks noChangeArrowheads="1"/>
            </p:cNvSpPr>
            <p:nvPr/>
          </p:nvSpPr>
          <p:spPr bwMode="auto">
            <a:xfrm>
              <a:off x="2653" y="2777"/>
              <a:ext cx="32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</p:grpSp>
      <p:grpSp>
        <p:nvGrpSpPr>
          <p:cNvPr id="427" name="Group 426"/>
          <p:cNvGrpSpPr>
            <a:grpSpLocks/>
          </p:cNvGrpSpPr>
          <p:nvPr/>
        </p:nvGrpSpPr>
        <p:grpSpPr bwMode="auto">
          <a:xfrm>
            <a:off x="883772" y="2022664"/>
            <a:ext cx="45719" cy="48159"/>
            <a:chOff x="2435" y="2401"/>
            <a:chExt cx="883" cy="949"/>
          </a:xfrm>
          <a:solidFill>
            <a:schemeClr val="bg2">
              <a:lumMod val="50000"/>
            </a:schemeClr>
          </a:solidFill>
        </p:grpSpPr>
        <p:sp>
          <p:nvSpPr>
            <p:cNvPr id="428" name="Freeform 12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29" name="Freeform 125"/>
            <p:cNvSpPr>
              <a:spLocks/>
            </p:cNvSpPr>
            <p:nvPr/>
          </p:nvSpPr>
          <p:spPr bwMode="auto">
            <a:xfrm>
              <a:off x="2683" y="2657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30" name="Freeform 126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31" name="Freeform 127"/>
            <p:cNvSpPr>
              <a:spLocks/>
            </p:cNvSpPr>
            <p:nvPr/>
          </p:nvSpPr>
          <p:spPr bwMode="auto">
            <a:xfrm>
              <a:off x="2455" y="2428"/>
              <a:ext cx="720" cy="834"/>
            </a:xfrm>
            <a:custGeom>
              <a:avLst/>
              <a:gdLst>
                <a:gd name="T0" fmla="*/ 1550 w 288"/>
                <a:gd name="T1" fmla="*/ 120 h 313"/>
                <a:gd name="T2" fmla="*/ 963 w 288"/>
                <a:gd name="T3" fmla="*/ 43 h 313"/>
                <a:gd name="T4" fmla="*/ 575 w 288"/>
                <a:gd name="T5" fmla="*/ 213 h 313"/>
                <a:gd name="T6" fmla="*/ 400 w 288"/>
                <a:gd name="T7" fmla="*/ 440 h 313"/>
                <a:gd name="T8" fmla="*/ 213 w 288"/>
                <a:gd name="T9" fmla="*/ 624 h 313"/>
                <a:gd name="T10" fmla="*/ 145 w 288"/>
                <a:gd name="T11" fmla="*/ 895 h 313"/>
                <a:gd name="T12" fmla="*/ 33 w 288"/>
                <a:gd name="T13" fmla="*/ 1327 h 313"/>
                <a:gd name="T14" fmla="*/ 120 w 288"/>
                <a:gd name="T15" fmla="*/ 1719 h 313"/>
                <a:gd name="T16" fmla="*/ 313 w 288"/>
                <a:gd name="T17" fmla="*/ 1953 h 313"/>
                <a:gd name="T18" fmla="*/ 413 w 288"/>
                <a:gd name="T19" fmla="*/ 2222 h 313"/>
                <a:gd name="T20" fmla="*/ 245 w 288"/>
                <a:gd name="T21" fmla="*/ 1783 h 313"/>
                <a:gd name="T22" fmla="*/ 158 w 288"/>
                <a:gd name="T23" fmla="*/ 1535 h 313"/>
                <a:gd name="T24" fmla="*/ 258 w 288"/>
                <a:gd name="T25" fmla="*/ 1391 h 313"/>
                <a:gd name="T26" fmla="*/ 245 w 288"/>
                <a:gd name="T27" fmla="*/ 1271 h 313"/>
                <a:gd name="T28" fmla="*/ 225 w 288"/>
                <a:gd name="T29" fmla="*/ 1100 h 313"/>
                <a:gd name="T30" fmla="*/ 320 w 288"/>
                <a:gd name="T31" fmla="*/ 930 h 313"/>
                <a:gd name="T32" fmla="*/ 463 w 288"/>
                <a:gd name="T33" fmla="*/ 831 h 313"/>
                <a:gd name="T34" fmla="*/ 520 w 288"/>
                <a:gd name="T35" fmla="*/ 610 h 313"/>
                <a:gd name="T36" fmla="*/ 738 w 288"/>
                <a:gd name="T37" fmla="*/ 434 h 313"/>
                <a:gd name="T38" fmla="*/ 1100 w 288"/>
                <a:gd name="T39" fmla="*/ 362 h 313"/>
                <a:gd name="T40" fmla="*/ 1450 w 288"/>
                <a:gd name="T41" fmla="*/ 221 h 313"/>
                <a:gd name="T42" fmla="*/ 1588 w 288"/>
                <a:gd name="T43" fmla="*/ 333 h 313"/>
                <a:gd name="T44" fmla="*/ 1700 w 288"/>
                <a:gd name="T45" fmla="*/ 354 h 313"/>
                <a:gd name="T46" fmla="*/ 1795 w 288"/>
                <a:gd name="T47" fmla="*/ 477 h 313"/>
                <a:gd name="T48" fmla="*/ 1675 w 288"/>
                <a:gd name="T49" fmla="*/ 234 h 313"/>
                <a:gd name="T50" fmla="*/ 1558 w 288"/>
                <a:gd name="T51" fmla="*/ 120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88" h="313">
                  <a:moveTo>
                    <a:pt x="248" y="17"/>
                  </a:moveTo>
                  <a:cubicBezTo>
                    <a:pt x="216" y="17"/>
                    <a:pt x="180" y="12"/>
                    <a:pt x="154" y="6"/>
                  </a:cubicBezTo>
                  <a:cubicBezTo>
                    <a:pt x="126" y="0"/>
                    <a:pt x="110" y="8"/>
                    <a:pt x="92" y="30"/>
                  </a:cubicBezTo>
                  <a:cubicBezTo>
                    <a:pt x="83" y="41"/>
                    <a:pt x="75" y="53"/>
                    <a:pt x="64" y="62"/>
                  </a:cubicBezTo>
                  <a:cubicBezTo>
                    <a:pt x="55" y="71"/>
                    <a:pt x="43" y="78"/>
                    <a:pt x="34" y="88"/>
                  </a:cubicBezTo>
                  <a:cubicBezTo>
                    <a:pt x="24" y="98"/>
                    <a:pt x="26" y="113"/>
                    <a:pt x="23" y="126"/>
                  </a:cubicBezTo>
                  <a:cubicBezTo>
                    <a:pt x="18" y="147"/>
                    <a:pt x="11" y="166"/>
                    <a:pt x="5" y="187"/>
                  </a:cubicBezTo>
                  <a:cubicBezTo>
                    <a:pt x="0" y="207"/>
                    <a:pt x="4" y="228"/>
                    <a:pt x="19" y="242"/>
                  </a:cubicBezTo>
                  <a:cubicBezTo>
                    <a:pt x="30" y="251"/>
                    <a:pt x="42" y="263"/>
                    <a:pt x="50" y="275"/>
                  </a:cubicBezTo>
                  <a:cubicBezTo>
                    <a:pt x="58" y="286"/>
                    <a:pt x="59" y="301"/>
                    <a:pt x="66" y="313"/>
                  </a:cubicBezTo>
                  <a:cubicBezTo>
                    <a:pt x="69" y="284"/>
                    <a:pt x="56" y="271"/>
                    <a:pt x="39" y="251"/>
                  </a:cubicBezTo>
                  <a:cubicBezTo>
                    <a:pt x="31" y="242"/>
                    <a:pt x="20" y="230"/>
                    <a:pt x="25" y="216"/>
                  </a:cubicBezTo>
                  <a:cubicBezTo>
                    <a:pt x="29" y="204"/>
                    <a:pt x="37" y="208"/>
                    <a:pt x="41" y="196"/>
                  </a:cubicBezTo>
                  <a:cubicBezTo>
                    <a:pt x="43" y="190"/>
                    <a:pt x="41" y="186"/>
                    <a:pt x="39" y="179"/>
                  </a:cubicBezTo>
                  <a:cubicBezTo>
                    <a:pt x="37" y="171"/>
                    <a:pt x="35" y="164"/>
                    <a:pt x="36" y="155"/>
                  </a:cubicBezTo>
                  <a:cubicBezTo>
                    <a:pt x="38" y="146"/>
                    <a:pt x="43" y="135"/>
                    <a:pt x="51" y="131"/>
                  </a:cubicBezTo>
                  <a:cubicBezTo>
                    <a:pt x="61" y="127"/>
                    <a:pt x="68" y="130"/>
                    <a:pt x="74" y="117"/>
                  </a:cubicBezTo>
                  <a:cubicBezTo>
                    <a:pt x="79" y="108"/>
                    <a:pt x="79" y="96"/>
                    <a:pt x="83" y="86"/>
                  </a:cubicBezTo>
                  <a:cubicBezTo>
                    <a:pt x="88" y="74"/>
                    <a:pt x="111" y="73"/>
                    <a:pt x="118" y="61"/>
                  </a:cubicBezTo>
                  <a:cubicBezTo>
                    <a:pt x="126" y="47"/>
                    <a:pt x="152" y="55"/>
                    <a:pt x="176" y="51"/>
                  </a:cubicBezTo>
                  <a:cubicBezTo>
                    <a:pt x="194" y="48"/>
                    <a:pt x="211" y="22"/>
                    <a:pt x="232" y="31"/>
                  </a:cubicBezTo>
                  <a:cubicBezTo>
                    <a:pt x="241" y="34"/>
                    <a:pt x="245" y="45"/>
                    <a:pt x="254" y="47"/>
                  </a:cubicBezTo>
                  <a:cubicBezTo>
                    <a:pt x="260" y="49"/>
                    <a:pt x="264" y="45"/>
                    <a:pt x="272" y="50"/>
                  </a:cubicBezTo>
                  <a:cubicBezTo>
                    <a:pt x="278" y="55"/>
                    <a:pt x="282" y="61"/>
                    <a:pt x="287" y="67"/>
                  </a:cubicBezTo>
                  <a:cubicBezTo>
                    <a:pt x="288" y="50"/>
                    <a:pt x="277" y="45"/>
                    <a:pt x="268" y="33"/>
                  </a:cubicBezTo>
                  <a:cubicBezTo>
                    <a:pt x="262" y="26"/>
                    <a:pt x="258" y="21"/>
                    <a:pt x="249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32" name="Freeform 128"/>
            <p:cNvSpPr>
              <a:spLocks/>
            </p:cNvSpPr>
            <p:nvPr/>
          </p:nvSpPr>
          <p:spPr bwMode="auto">
            <a:xfrm>
              <a:off x="2450" y="2425"/>
              <a:ext cx="468" cy="595"/>
            </a:xfrm>
            <a:custGeom>
              <a:avLst/>
              <a:gdLst>
                <a:gd name="T0" fmla="*/ 1171 w 187"/>
                <a:gd name="T1" fmla="*/ 85 h 223"/>
                <a:gd name="T2" fmla="*/ 783 w 187"/>
                <a:gd name="T3" fmla="*/ 43 h 223"/>
                <a:gd name="T4" fmla="*/ 488 w 187"/>
                <a:gd name="T5" fmla="*/ 363 h 223"/>
                <a:gd name="T6" fmla="*/ 338 w 187"/>
                <a:gd name="T7" fmla="*/ 520 h 223"/>
                <a:gd name="T8" fmla="*/ 208 w 187"/>
                <a:gd name="T9" fmla="*/ 662 h 223"/>
                <a:gd name="T10" fmla="*/ 163 w 187"/>
                <a:gd name="T11" fmla="*/ 862 h 223"/>
                <a:gd name="T12" fmla="*/ 88 w 187"/>
                <a:gd name="T13" fmla="*/ 1139 h 223"/>
                <a:gd name="T14" fmla="*/ 45 w 187"/>
                <a:gd name="T15" fmla="*/ 1588 h 223"/>
                <a:gd name="T16" fmla="*/ 113 w 187"/>
                <a:gd name="T17" fmla="*/ 1203 h 223"/>
                <a:gd name="T18" fmla="*/ 258 w 187"/>
                <a:gd name="T19" fmla="*/ 934 h 223"/>
                <a:gd name="T20" fmla="*/ 345 w 187"/>
                <a:gd name="T21" fmla="*/ 662 h 223"/>
                <a:gd name="T22" fmla="*/ 596 w 187"/>
                <a:gd name="T23" fmla="*/ 440 h 223"/>
                <a:gd name="T24" fmla="*/ 858 w 187"/>
                <a:gd name="T25" fmla="*/ 149 h 223"/>
                <a:gd name="T26" fmla="*/ 1171 w 187"/>
                <a:gd name="T27" fmla="*/ 93 h 2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7" h="223">
                  <a:moveTo>
                    <a:pt x="187" y="12"/>
                  </a:moveTo>
                  <a:cubicBezTo>
                    <a:pt x="166" y="15"/>
                    <a:pt x="147" y="0"/>
                    <a:pt x="125" y="6"/>
                  </a:cubicBezTo>
                  <a:cubicBezTo>
                    <a:pt x="104" y="12"/>
                    <a:pt x="93" y="36"/>
                    <a:pt x="78" y="51"/>
                  </a:cubicBezTo>
                  <a:cubicBezTo>
                    <a:pt x="70" y="58"/>
                    <a:pt x="62" y="66"/>
                    <a:pt x="54" y="73"/>
                  </a:cubicBezTo>
                  <a:cubicBezTo>
                    <a:pt x="47" y="79"/>
                    <a:pt x="38" y="85"/>
                    <a:pt x="33" y="93"/>
                  </a:cubicBezTo>
                  <a:cubicBezTo>
                    <a:pt x="28" y="101"/>
                    <a:pt x="27" y="112"/>
                    <a:pt x="26" y="121"/>
                  </a:cubicBezTo>
                  <a:cubicBezTo>
                    <a:pt x="25" y="134"/>
                    <a:pt x="19" y="148"/>
                    <a:pt x="14" y="160"/>
                  </a:cubicBezTo>
                  <a:cubicBezTo>
                    <a:pt x="8" y="174"/>
                    <a:pt x="0" y="208"/>
                    <a:pt x="7" y="223"/>
                  </a:cubicBezTo>
                  <a:cubicBezTo>
                    <a:pt x="2" y="202"/>
                    <a:pt x="10" y="185"/>
                    <a:pt x="18" y="169"/>
                  </a:cubicBezTo>
                  <a:cubicBezTo>
                    <a:pt x="25" y="156"/>
                    <a:pt x="36" y="144"/>
                    <a:pt x="41" y="131"/>
                  </a:cubicBezTo>
                  <a:cubicBezTo>
                    <a:pt x="47" y="117"/>
                    <a:pt x="44" y="105"/>
                    <a:pt x="55" y="93"/>
                  </a:cubicBezTo>
                  <a:cubicBezTo>
                    <a:pt x="66" y="82"/>
                    <a:pt x="86" y="75"/>
                    <a:pt x="95" y="62"/>
                  </a:cubicBezTo>
                  <a:cubicBezTo>
                    <a:pt x="109" y="42"/>
                    <a:pt x="110" y="24"/>
                    <a:pt x="137" y="21"/>
                  </a:cubicBezTo>
                  <a:cubicBezTo>
                    <a:pt x="150" y="20"/>
                    <a:pt x="177" y="23"/>
                    <a:pt x="187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33" name="Freeform 129"/>
            <p:cNvSpPr>
              <a:spLocks/>
            </p:cNvSpPr>
            <p:nvPr/>
          </p:nvSpPr>
          <p:spPr bwMode="auto">
            <a:xfrm>
              <a:off x="2673" y="2630"/>
              <a:ext cx="352" cy="472"/>
            </a:xfrm>
            <a:custGeom>
              <a:avLst/>
              <a:gdLst>
                <a:gd name="T0" fmla="*/ 879 w 141"/>
                <a:gd name="T1" fmla="*/ 299 h 177"/>
                <a:gd name="T2" fmla="*/ 612 w 141"/>
                <a:gd name="T3" fmla="*/ 235 h 177"/>
                <a:gd name="T4" fmla="*/ 374 w 141"/>
                <a:gd name="T5" fmla="*/ 328 h 177"/>
                <a:gd name="T6" fmla="*/ 305 w 141"/>
                <a:gd name="T7" fmla="*/ 533 h 177"/>
                <a:gd name="T8" fmla="*/ 150 w 141"/>
                <a:gd name="T9" fmla="*/ 648 h 177"/>
                <a:gd name="T10" fmla="*/ 275 w 141"/>
                <a:gd name="T11" fmla="*/ 989 h 177"/>
                <a:gd name="T12" fmla="*/ 449 w 141"/>
                <a:gd name="T13" fmla="*/ 1259 h 177"/>
                <a:gd name="T14" fmla="*/ 275 w 141"/>
                <a:gd name="T15" fmla="*/ 1075 h 177"/>
                <a:gd name="T16" fmla="*/ 155 w 141"/>
                <a:gd name="T17" fmla="*/ 989 h 177"/>
                <a:gd name="T18" fmla="*/ 117 w 141"/>
                <a:gd name="T19" fmla="*/ 883 h 177"/>
                <a:gd name="T20" fmla="*/ 42 w 141"/>
                <a:gd name="T21" fmla="*/ 669 h 177"/>
                <a:gd name="T22" fmla="*/ 137 w 141"/>
                <a:gd name="T23" fmla="*/ 285 h 177"/>
                <a:gd name="T24" fmla="*/ 504 w 141"/>
                <a:gd name="T25" fmla="*/ 35 h 177"/>
                <a:gd name="T26" fmla="*/ 874 w 141"/>
                <a:gd name="T27" fmla="*/ 277 h 1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1" h="177">
                  <a:moveTo>
                    <a:pt x="141" y="42"/>
                  </a:moveTo>
                  <a:cubicBezTo>
                    <a:pt x="124" y="52"/>
                    <a:pt x="111" y="51"/>
                    <a:pt x="98" y="33"/>
                  </a:cubicBezTo>
                  <a:cubicBezTo>
                    <a:pt x="81" y="6"/>
                    <a:pt x="72" y="33"/>
                    <a:pt x="60" y="46"/>
                  </a:cubicBezTo>
                  <a:cubicBezTo>
                    <a:pt x="49" y="57"/>
                    <a:pt x="53" y="61"/>
                    <a:pt x="49" y="75"/>
                  </a:cubicBezTo>
                  <a:cubicBezTo>
                    <a:pt x="45" y="90"/>
                    <a:pt x="31" y="77"/>
                    <a:pt x="24" y="91"/>
                  </a:cubicBezTo>
                  <a:cubicBezTo>
                    <a:pt x="17" y="107"/>
                    <a:pt x="33" y="129"/>
                    <a:pt x="44" y="139"/>
                  </a:cubicBezTo>
                  <a:cubicBezTo>
                    <a:pt x="53" y="148"/>
                    <a:pt x="70" y="164"/>
                    <a:pt x="72" y="177"/>
                  </a:cubicBezTo>
                  <a:cubicBezTo>
                    <a:pt x="68" y="167"/>
                    <a:pt x="54" y="156"/>
                    <a:pt x="44" y="151"/>
                  </a:cubicBezTo>
                  <a:cubicBezTo>
                    <a:pt x="38" y="147"/>
                    <a:pt x="30" y="144"/>
                    <a:pt x="25" y="139"/>
                  </a:cubicBezTo>
                  <a:cubicBezTo>
                    <a:pt x="22" y="135"/>
                    <a:pt x="21" y="129"/>
                    <a:pt x="19" y="124"/>
                  </a:cubicBezTo>
                  <a:cubicBezTo>
                    <a:pt x="15" y="114"/>
                    <a:pt x="10" y="104"/>
                    <a:pt x="7" y="94"/>
                  </a:cubicBezTo>
                  <a:cubicBezTo>
                    <a:pt x="0" y="70"/>
                    <a:pt x="7" y="57"/>
                    <a:pt x="22" y="40"/>
                  </a:cubicBezTo>
                  <a:cubicBezTo>
                    <a:pt x="35" y="25"/>
                    <a:pt x="62" y="8"/>
                    <a:pt x="81" y="5"/>
                  </a:cubicBezTo>
                  <a:cubicBezTo>
                    <a:pt x="108" y="0"/>
                    <a:pt x="119" y="33"/>
                    <a:pt x="140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34" name="Freeform 130"/>
            <p:cNvSpPr>
              <a:spLocks/>
            </p:cNvSpPr>
            <p:nvPr/>
          </p:nvSpPr>
          <p:spPr bwMode="auto">
            <a:xfrm>
              <a:off x="2883" y="2774"/>
              <a:ext cx="232" cy="374"/>
            </a:xfrm>
            <a:custGeom>
              <a:avLst/>
              <a:gdLst>
                <a:gd name="T0" fmla="*/ 0 w 93"/>
                <a:gd name="T1" fmla="*/ 935 h 140"/>
                <a:gd name="T2" fmla="*/ 317 w 93"/>
                <a:gd name="T3" fmla="*/ 863 h 140"/>
                <a:gd name="T4" fmla="*/ 511 w 93"/>
                <a:gd name="T5" fmla="*/ 671 h 140"/>
                <a:gd name="T6" fmla="*/ 566 w 93"/>
                <a:gd name="T7" fmla="*/ 337 h 140"/>
                <a:gd name="T8" fmla="*/ 392 w 93"/>
                <a:gd name="T9" fmla="*/ 8 h 140"/>
                <a:gd name="T10" fmla="*/ 474 w 93"/>
                <a:gd name="T11" fmla="*/ 171 h 140"/>
                <a:gd name="T12" fmla="*/ 362 w 93"/>
                <a:gd name="T13" fmla="*/ 299 h 140"/>
                <a:gd name="T14" fmla="*/ 287 w 93"/>
                <a:gd name="T15" fmla="*/ 414 h 140"/>
                <a:gd name="T16" fmla="*/ 354 w 93"/>
                <a:gd name="T17" fmla="*/ 620 h 140"/>
                <a:gd name="T18" fmla="*/ 279 w 93"/>
                <a:gd name="T19" fmla="*/ 700 h 140"/>
                <a:gd name="T20" fmla="*/ 287 w 93"/>
                <a:gd name="T21" fmla="*/ 772 h 140"/>
                <a:gd name="T22" fmla="*/ 205 w 93"/>
                <a:gd name="T23" fmla="*/ 828 h 140"/>
                <a:gd name="T24" fmla="*/ 75 w 93"/>
                <a:gd name="T25" fmla="*/ 884 h 140"/>
                <a:gd name="T26" fmla="*/ 25 w 93"/>
                <a:gd name="T27" fmla="*/ 943 h 1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40">
                  <a:moveTo>
                    <a:pt x="0" y="131"/>
                  </a:moveTo>
                  <a:cubicBezTo>
                    <a:pt x="10" y="140"/>
                    <a:pt x="40" y="124"/>
                    <a:pt x="51" y="121"/>
                  </a:cubicBezTo>
                  <a:cubicBezTo>
                    <a:pt x="67" y="117"/>
                    <a:pt x="75" y="109"/>
                    <a:pt x="82" y="94"/>
                  </a:cubicBezTo>
                  <a:cubicBezTo>
                    <a:pt x="89" y="80"/>
                    <a:pt x="93" y="62"/>
                    <a:pt x="91" y="47"/>
                  </a:cubicBezTo>
                  <a:cubicBezTo>
                    <a:pt x="90" y="35"/>
                    <a:pt x="79" y="0"/>
                    <a:pt x="63" y="1"/>
                  </a:cubicBezTo>
                  <a:cubicBezTo>
                    <a:pt x="62" y="8"/>
                    <a:pt x="74" y="15"/>
                    <a:pt x="76" y="24"/>
                  </a:cubicBezTo>
                  <a:cubicBezTo>
                    <a:pt x="80" y="40"/>
                    <a:pt x="71" y="40"/>
                    <a:pt x="58" y="42"/>
                  </a:cubicBezTo>
                  <a:cubicBezTo>
                    <a:pt x="45" y="44"/>
                    <a:pt x="37" y="47"/>
                    <a:pt x="46" y="58"/>
                  </a:cubicBezTo>
                  <a:cubicBezTo>
                    <a:pt x="52" y="64"/>
                    <a:pt x="67" y="75"/>
                    <a:pt x="57" y="87"/>
                  </a:cubicBezTo>
                  <a:cubicBezTo>
                    <a:pt x="50" y="96"/>
                    <a:pt x="47" y="86"/>
                    <a:pt x="45" y="98"/>
                  </a:cubicBezTo>
                  <a:cubicBezTo>
                    <a:pt x="45" y="102"/>
                    <a:pt x="48" y="103"/>
                    <a:pt x="46" y="108"/>
                  </a:cubicBezTo>
                  <a:cubicBezTo>
                    <a:pt x="44" y="111"/>
                    <a:pt x="36" y="115"/>
                    <a:pt x="33" y="116"/>
                  </a:cubicBezTo>
                  <a:cubicBezTo>
                    <a:pt x="22" y="119"/>
                    <a:pt x="19" y="113"/>
                    <a:pt x="12" y="124"/>
                  </a:cubicBezTo>
                  <a:cubicBezTo>
                    <a:pt x="10" y="128"/>
                    <a:pt x="10" y="135"/>
                    <a:pt x="4" y="1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35" name="Freeform 131"/>
            <p:cNvSpPr>
              <a:spLocks/>
            </p:cNvSpPr>
            <p:nvPr/>
          </p:nvSpPr>
          <p:spPr bwMode="auto">
            <a:xfrm>
              <a:off x="2673" y="2673"/>
              <a:ext cx="137" cy="272"/>
            </a:xfrm>
            <a:custGeom>
              <a:avLst/>
              <a:gdLst>
                <a:gd name="T0" fmla="*/ 336 w 55"/>
                <a:gd name="T1" fmla="*/ 0 h 102"/>
                <a:gd name="T2" fmla="*/ 62 w 55"/>
                <a:gd name="T3" fmla="*/ 277 h 102"/>
                <a:gd name="T4" fmla="*/ 0 w 55"/>
                <a:gd name="T5" fmla="*/ 448 h 102"/>
                <a:gd name="T6" fmla="*/ 100 w 55"/>
                <a:gd name="T7" fmla="*/ 725 h 102"/>
                <a:gd name="T8" fmla="*/ 67 w 55"/>
                <a:gd name="T9" fmla="*/ 397 h 102"/>
                <a:gd name="T10" fmla="*/ 162 w 55"/>
                <a:gd name="T11" fmla="*/ 355 h 102"/>
                <a:gd name="T12" fmla="*/ 187 w 55"/>
                <a:gd name="T13" fmla="*/ 243 h 102"/>
                <a:gd name="T14" fmla="*/ 279 w 55"/>
                <a:gd name="T15" fmla="*/ 136 h 102"/>
                <a:gd name="T16" fmla="*/ 341 w 55"/>
                <a:gd name="T17" fmla="*/ 0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" h="102">
                  <a:moveTo>
                    <a:pt x="54" y="0"/>
                  </a:moveTo>
                  <a:cubicBezTo>
                    <a:pt x="37" y="13"/>
                    <a:pt x="22" y="20"/>
                    <a:pt x="10" y="39"/>
                  </a:cubicBezTo>
                  <a:cubicBezTo>
                    <a:pt x="5" y="46"/>
                    <a:pt x="0" y="54"/>
                    <a:pt x="0" y="63"/>
                  </a:cubicBezTo>
                  <a:cubicBezTo>
                    <a:pt x="1" y="76"/>
                    <a:pt x="13" y="89"/>
                    <a:pt x="16" y="102"/>
                  </a:cubicBezTo>
                  <a:cubicBezTo>
                    <a:pt x="10" y="93"/>
                    <a:pt x="3" y="66"/>
                    <a:pt x="11" y="56"/>
                  </a:cubicBezTo>
                  <a:cubicBezTo>
                    <a:pt x="16" y="51"/>
                    <a:pt x="21" y="54"/>
                    <a:pt x="26" y="50"/>
                  </a:cubicBezTo>
                  <a:cubicBezTo>
                    <a:pt x="32" y="45"/>
                    <a:pt x="29" y="39"/>
                    <a:pt x="30" y="34"/>
                  </a:cubicBezTo>
                  <a:cubicBezTo>
                    <a:pt x="33" y="22"/>
                    <a:pt x="38" y="25"/>
                    <a:pt x="45" y="19"/>
                  </a:cubicBezTo>
                  <a:cubicBezTo>
                    <a:pt x="52" y="13"/>
                    <a:pt x="47" y="3"/>
                    <a:pt x="5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36" name="Freeform 132"/>
            <p:cNvSpPr>
              <a:spLocks/>
            </p:cNvSpPr>
            <p:nvPr/>
          </p:nvSpPr>
          <p:spPr bwMode="auto">
            <a:xfrm>
              <a:off x="2718" y="2668"/>
              <a:ext cx="565" cy="653"/>
            </a:xfrm>
            <a:custGeom>
              <a:avLst/>
              <a:gdLst>
                <a:gd name="T0" fmla="*/ 0 w 226"/>
                <a:gd name="T1" fmla="*/ 1740 h 245"/>
                <a:gd name="T2" fmla="*/ 650 w 226"/>
                <a:gd name="T3" fmla="*/ 1676 h 245"/>
                <a:gd name="T4" fmla="*/ 850 w 226"/>
                <a:gd name="T5" fmla="*/ 1549 h 245"/>
                <a:gd name="T6" fmla="*/ 988 w 226"/>
                <a:gd name="T7" fmla="*/ 1429 h 245"/>
                <a:gd name="T8" fmla="*/ 1150 w 226"/>
                <a:gd name="T9" fmla="*/ 1365 h 245"/>
                <a:gd name="T10" fmla="*/ 1258 w 226"/>
                <a:gd name="T11" fmla="*/ 776 h 245"/>
                <a:gd name="T12" fmla="*/ 1363 w 226"/>
                <a:gd name="T13" fmla="*/ 440 h 245"/>
                <a:gd name="T14" fmla="*/ 1250 w 226"/>
                <a:gd name="T15" fmla="*/ 0 h 245"/>
                <a:gd name="T16" fmla="*/ 1170 w 226"/>
                <a:gd name="T17" fmla="*/ 341 h 245"/>
                <a:gd name="T18" fmla="*/ 1138 w 226"/>
                <a:gd name="T19" fmla="*/ 618 h 245"/>
                <a:gd name="T20" fmla="*/ 1070 w 226"/>
                <a:gd name="T21" fmla="*/ 909 h 245"/>
                <a:gd name="T22" fmla="*/ 1063 w 226"/>
                <a:gd name="T23" fmla="*/ 1221 h 245"/>
                <a:gd name="T24" fmla="*/ 783 w 226"/>
                <a:gd name="T25" fmla="*/ 1391 h 245"/>
                <a:gd name="T26" fmla="*/ 613 w 226"/>
                <a:gd name="T27" fmla="*/ 1613 h 245"/>
                <a:gd name="T28" fmla="*/ 400 w 226"/>
                <a:gd name="T29" fmla="*/ 1613 h 245"/>
                <a:gd name="T30" fmla="*/ 213 w 226"/>
                <a:gd name="T31" fmla="*/ 1676 h 2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6" h="245">
                  <a:moveTo>
                    <a:pt x="0" y="245"/>
                  </a:moveTo>
                  <a:cubicBezTo>
                    <a:pt x="31" y="237"/>
                    <a:pt x="72" y="239"/>
                    <a:pt x="104" y="236"/>
                  </a:cubicBezTo>
                  <a:cubicBezTo>
                    <a:pt x="120" y="235"/>
                    <a:pt x="121" y="227"/>
                    <a:pt x="136" y="218"/>
                  </a:cubicBezTo>
                  <a:cubicBezTo>
                    <a:pt x="143" y="213"/>
                    <a:pt x="150" y="205"/>
                    <a:pt x="158" y="201"/>
                  </a:cubicBezTo>
                  <a:cubicBezTo>
                    <a:pt x="166" y="197"/>
                    <a:pt x="176" y="197"/>
                    <a:pt x="184" y="192"/>
                  </a:cubicBezTo>
                  <a:cubicBezTo>
                    <a:pt x="217" y="174"/>
                    <a:pt x="205" y="140"/>
                    <a:pt x="201" y="109"/>
                  </a:cubicBezTo>
                  <a:cubicBezTo>
                    <a:pt x="197" y="85"/>
                    <a:pt x="212" y="82"/>
                    <a:pt x="218" y="62"/>
                  </a:cubicBezTo>
                  <a:cubicBezTo>
                    <a:pt x="226" y="39"/>
                    <a:pt x="220" y="13"/>
                    <a:pt x="200" y="0"/>
                  </a:cubicBezTo>
                  <a:cubicBezTo>
                    <a:pt x="213" y="19"/>
                    <a:pt x="202" y="35"/>
                    <a:pt x="187" y="48"/>
                  </a:cubicBezTo>
                  <a:cubicBezTo>
                    <a:pt x="170" y="63"/>
                    <a:pt x="178" y="65"/>
                    <a:pt x="182" y="87"/>
                  </a:cubicBezTo>
                  <a:cubicBezTo>
                    <a:pt x="185" y="105"/>
                    <a:pt x="170" y="112"/>
                    <a:pt x="171" y="128"/>
                  </a:cubicBezTo>
                  <a:cubicBezTo>
                    <a:pt x="171" y="147"/>
                    <a:pt x="184" y="154"/>
                    <a:pt x="170" y="172"/>
                  </a:cubicBezTo>
                  <a:cubicBezTo>
                    <a:pt x="158" y="188"/>
                    <a:pt x="140" y="187"/>
                    <a:pt x="125" y="196"/>
                  </a:cubicBezTo>
                  <a:cubicBezTo>
                    <a:pt x="112" y="203"/>
                    <a:pt x="110" y="222"/>
                    <a:pt x="98" y="227"/>
                  </a:cubicBezTo>
                  <a:cubicBezTo>
                    <a:pt x="88" y="232"/>
                    <a:pt x="74" y="225"/>
                    <a:pt x="64" y="227"/>
                  </a:cubicBezTo>
                  <a:cubicBezTo>
                    <a:pt x="53" y="228"/>
                    <a:pt x="46" y="238"/>
                    <a:pt x="34" y="2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37" name="Freeform 133"/>
            <p:cNvSpPr>
              <a:spLocks/>
            </p:cNvSpPr>
            <p:nvPr/>
          </p:nvSpPr>
          <p:spPr bwMode="auto">
            <a:xfrm>
              <a:off x="2938" y="2985"/>
              <a:ext cx="305" cy="312"/>
            </a:xfrm>
            <a:custGeom>
              <a:avLst/>
              <a:gdLst>
                <a:gd name="T0" fmla="*/ 0 w 122"/>
                <a:gd name="T1" fmla="*/ 803 h 117"/>
                <a:gd name="T2" fmla="*/ 245 w 122"/>
                <a:gd name="T3" fmla="*/ 755 h 117"/>
                <a:gd name="T4" fmla="*/ 550 w 122"/>
                <a:gd name="T5" fmla="*/ 541 h 117"/>
                <a:gd name="T6" fmla="*/ 700 w 122"/>
                <a:gd name="T7" fmla="*/ 0 h 117"/>
                <a:gd name="T8" fmla="*/ 700 w 122"/>
                <a:gd name="T9" fmla="*/ 291 h 117"/>
                <a:gd name="T10" fmla="*/ 508 w 122"/>
                <a:gd name="T11" fmla="*/ 435 h 117"/>
                <a:gd name="T12" fmla="*/ 308 w 122"/>
                <a:gd name="T13" fmla="*/ 576 h 117"/>
                <a:gd name="T14" fmla="*/ 138 w 122"/>
                <a:gd name="T15" fmla="*/ 803 h 1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2" h="117">
                  <a:moveTo>
                    <a:pt x="0" y="113"/>
                  </a:moveTo>
                  <a:cubicBezTo>
                    <a:pt x="12" y="116"/>
                    <a:pt x="25" y="117"/>
                    <a:pt x="39" y="106"/>
                  </a:cubicBezTo>
                  <a:cubicBezTo>
                    <a:pt x="53" y="95"/>
                    <a:pt x="72" y="83"/>
                    <a:pt x="88" y="76"/>
                  </a:cubicBezTo>
                  <a:cubicBezTo>
                    <a:pt x="122" y="60"/>
                    <a:pt x="116" y="32"/>
                    <a:pt x="112" y="0"/>
                  </a:cubicBezTo>
                  <a:cubicBezTo>
                    <a:pt x="116" y="13"/>
                    <a:pt x="121" y="29"/>
                    <a:pt x="112" y="41"/>
                  </a:cubicBezTo>
                  <a:cubicBezTo>
                    <a:pt x="105" y="50"/>
                    <a:pt x="90" y="55"/>
                    <a:pt x="81" y="61"/>
                  </a:cubicBezTo>
                  <a:cubicBezTo>
                    <a:pt x="70" y="68"/>
                    <a:pt x="58" y="73"/>
                    <a:pt x="49" y="81"/>
                  </a:cubicBezTo>
                  <a:cubicBezTo>
                    <a:pt x="38" y="90"/>
                    <a:pt x="34" y="106"/>
                    <a:pt x="22" y="1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38" name="Freeform 13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39" name="Freeform 135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40" name="Oval 439"/>
            <p:cNvSpPr>
              <a:spLocks noChangeArrowheads="1"/>
            </p:cNvSpPr>
            <p:nvPr/>
          </p:nvSpPr>
          <p:spPr bwMode="auto">
            <a:xfrm>
              <a:off x="2665" y="2694"/>
              <a:ext cx="65" cy="7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441" name="Oval 440"/>
            <p:cNvSpPr>
              <a:spLocks noChangeArrowheads="1"/>
            </p:cNvSpPr>
            <p:nvPr/>
          </p:nvSpPr>
          <p:spPr bwMode="auto">
            <a:xfrm>
              <a:off x="2728" y="2660"/>
              <a:ext cx="40" cy="4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442" name="Oval 441"/>
            <p:cNvSpPr>
              <a:spLocks noChangeArrowheads="1"/>
            </p:cNvSpPr>
            <p:nvPr/>
          </p:nvSpPr>
          <p:spPr bwMode="auto">
            <a:xfrm>
              <a:off x="2653" y="2777"/>
              <a:ext cx="32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</p:grpSp>
      <p:grpSp>
        <p:nvGrpSpPr>
          <p:cNvPr id="443" name="Group 442"/>
          <p:cNvGrpSpPr>
            <a:grpSpLocks/>
          </p:cNvGrpSpPr>
          <p:nvPr/>
        </p:nvGrpSpPr>
        <p:grpSpPr bwMode="auto">
          <a:xfrm>
            <a:off x="1172195" y="2038905"/>
            <a:ext cx="45719" cy="48159"/>
            <a:chOff x="2435" y="2401"/>
            <a:chExt cx="883" cy="949"/>
          </a:xfrm>
          <a:solidFill>
            <a:schemeClr val="bg2">
              <a:lumMod val="50000"/>
            </a:schemeClr>
          </a:solidFill>
        </p:grpSpPr>
        <p:sp>
          <p:nvSpPr>
            <p:cNvPr id="444" name="Freeform 12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45" name="Freeform 125"/>
            <p:cNvSpPr>
              <a:spLocks/>
            </p:cNvSpPr>
            <p:nvPr/>
          </p:nvSpPr>
          <p:spPr bwMode="auto">
            <a:xfrm>
              <a:off x="2683" y="2657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46" name="Freeform 126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47" name="Freeform 127"/>
            <p:cNvSpPr>
              <a:spLocks/>
            </p:cNvSpPr>
            <p:nvPr/>
          </p:nvSpPr>
          <p:spPr bwMode="auto">
            <a:xfrm>
              <a:off x="2455" y="2428"/>
              <a:ext cx="720" cy="834"/>
            </a:xfrm>
            <a:custGeom>
              <a:avLst/>
              <a:gdLst>
                <a:gd name="T0" fmla="*/ 1550 w 288"/>
                <a:gd name="T1" fmla="*/ 120 h 313"/>
                <a:gd name="T2" fmla="*/ 963 w 288"/>
                <a:gd name="T3" fmla="*/ 43 h 313"/>
                <a:gd name="T4" fmla="*/ 575 w 288"/>
                <a:gd name="T5" fmla="*/ 213 h 313"/>
                <a:gd name="T6" fmla="*/ 400 w 288"/>
                <a:gd name="T7" fmla="*/ 440 h 313"/>
                <a:gd name="T8" fmla="*/ 213 w 288"/>
                <a:gd name="T9" fmla="*/ 624 h 313"/>
                <a:gd name="T10" fmla="*/ 145 w 288"/>
                <a:gd name="T11" fmla="*/ 895 h 313"/>
                <a:gd name="T12" fmla="*/ 33 w 288"/>
                <a:gd name="T13" fmla="*/ 1327 h 313"/>
                <a:gd name="T14" fmla="*/ 120 w 288"/>
                <a:gd name="T15" fmla="*/ 1719 h 313"/>
                <a:gd name="T16" fmla="*/ 313 w 288"/>
                <a:gd name="T17" fmla="*/ 1953 h 313"/>
                <a:gd name="T18" fmla="*/ 413 w 288"/>
                <a:gd name="T19" fmla="*/ 2222 h 313"/>
                <a:gd name="T20" fmla="*/ 245 w 288"/>
                <a:gd name="T21" fmla="*/ 1783 h 313"/>
                <a:gd name="T22" fmla="*/ 158 w 288"/>
                <a:gd name="T23" fmla="*/ 1535 h 313"/>
                <a:gd name="T24" fmla="*/ 258 w 288"/>
                <a:gd name="T25" fmla="*/ 1391 h 313"/>
                <a:gd name="T26" fmla="*/ 245 w 288"/>
                <a:gd name="T27" fmla="*/ 1271 h 313"/>
                <a:gd name="T28" fmla="*/ 225 w 288"/>
                <a:gd name="T29" fmla="*/ 1100 h 313"/>
                <a:gd name="T30" fmla="*/ 320 w 288"/>
                <a:gd name="T31" fmla="*/ 930 h 313"/>
                <a:gd name="T32" fmla="*/ 463 w 288"/>
                <a:gd name="T33" fmla="*/ 831 h 313"/>
                <a:gd name="T34" fmla="*/ 520 w 288"/>
                <a:gd name="T35" fmla="*/ 610 h 313"/>
                <a:gd name="T36" fmla="*/ 738 w 288"/>
                <a:gd name="T37" fmla="*/ 434 h 313"/>
                <a:gd name="T38" fmla="*/ 1100 w 288"/>
                <a:gd name="T39" fmla="*/ 362 h 313"/>
                <a:gd name="T40" fmla="*/ 1450 w 288"/>
                <a:gd name="T41" fmla="*/ 221 h 313"/>
                <a:gd name="T42" fmla="*/ 1588 w 288"/>
                <a:gd name="T43" fmla="*/ 333 h 313"/>
                <a:gd name="T44" fmla="*/ 1700 w 288"/>
                <a:gd name="T45" fmla="*/ 354 h 313"/>
                <a:gd name="T46" fmla="*/ 1795 w 288"/>
                <a:gd name="T47" fmla="*/ 477 h 313"/>
                <a:gd name="T48" fmla="*/ 1675 w 288"/>
                <a:gd name="T49" fmla="*/ 234 h 313"/>
                <a:gd name="T50" fmla="*/ 1558 w 288"/>
                <a:gd name="T51" fmla="*/ 120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88" h="313">
                  <a:moveTo>
                    <a:pt x="248" y="17"/>
                  </a:moveTo>
                  <a:cubicBezTo>
                    <a:pt x="216" y="17"/>
                    <a:pt x="180" y="12"/>
                    <a:pt x="154" y="6"/>
                  </a:cubicBezTo>
                  <a:cubicBezTo>
                    <a:pt x="126" y="0"/>
                    <a:pt x="110" y="8"/>
                    <a:pt x="92" y="30"/>
                  </a:cubicBezTo>
                  <a:cubicBezTo>
                    <a:pt x="83" y="41"/>
                    <a:pt x="75" y="53"/>
                    <a:pt x="64" y="62"/>
                  </a:cubicBezTo>
                  <a:cubicBezTo>
                    <a:pt x="55" y="71"/>
                    <a:pt x="43" y="78"/>
                    <a:pt x="34" y="88"/>
                  </a:cubicBezTo>
                  <a:cubicBezTo>
                    <a:pt x="24" y="98"/>
                    <a:pt x="26" y="113"/>
                    <a:pt x="23" y="126"/>
                  </a:cubicBezTo>
                  <a:cubicBezTo>
                    <a:pt x="18" y="147"/>
                    <a:pt x="11" y="166"/>
                    <a:pt x="5" y="187"/>
                  </a:cubicBezTo>
                  <a:cubicBezTo>
                    <a:pt x="0" y="207"/>
                    <a:pt x="4" y="228"/>
                    <a:pt x="19" y="242"/>
                  </a:cubicBezTo>
                  <a:cubicBezTo>
                    <a:pt x="30" y="251"/>
                    <a:pt x="42" y="263"/>
                    <a:pt x="50" y="275"/>
                  </a:cubicBezTo>
                  <a:cubicBezTo>
                    <a:pt x="58" y="286"/>
                    <a:pt x="59" y="301"/>
                    <a:pt x="66" y="313"/>
                  </a:cubicBezTo>
                  <a:cubicBezTo>
                    <a:pt x="69" y="284"/>
                    <a:pt x="56" y="271"/>
                    <a:pt x="39" y="251"/>
                  </a:cubicBezTo>
                  <a:cubicBezTo>
                    <a:pt x="31" y="242"/>
                    <a:pt x="20" y="230"/>
                    <a:pt x="25" y="216"/>
                  </a:cubicBezTo>
                  <a:cubicBezTo>
                    <a:pt x="29" y="204"/>
                    <a:pt x="37" y="208"/>
                    <a:pt x="41" y="196"/>
                  </a:cubicBezTo>
                  <a:cubicBezTo>
                    <a:pt x="43" y="190"/>
                    <a:pt x="41" y="186"/>
                    <a:pt x="39" y="179"/>
                  </a:cubicBezTo>
                  <a:cubicBezTo>
                    <a:pt x="37" y="171"/>
                    <a:pt x="35" y="164"/>
                    <a:pt x="36" y="155"/>
                  </a:cubicBezTo>
                  <a:cubicBezTo>
                    <a:pt x="38" y="146"/>
                    <a:pt x="43" y="135"/>
                    <a:pt x="51" y="131"/>
                  </a:cubicBezTo>
                  <a:cubicBezTo>
                    <a:pt x="61" y="127"/>
                    <a:pt x="68" y="130"/>
                    <a:pt x="74" y="117"/>
                  </a:cubicBezTo>
                  <a:cubicBezTo>
                    <a:pt x="79" y="108"/>
                    <a:pt x="79" y="96"/>
                    <a:pt x="83" y="86"/>
                  </a:cubicBezTo>
                  <a:cubicBezTo>
                    <a:pt x="88" y="74"/>
                    <a:pt x="111" y="73"/>
                    <a:pt x="118" y="61"/>
                  </a:cubicBezTo>
                  <a:cubicBezTo>
                    <a:pt x="126" y="47"/>
                    <a:pt x="152" y="55"/>
                    <a:pt x="176" y="51"/>
                  </a:cubicBezTo>
                  <a:cubicBezTo>
                    <a:pt x="194" y="48"/>
                    <a:pt x="211" y="22"/>
                    <a:pt x="232" y="31"/>
                  </a:cubicBezTo>
                  <a:cubicBezTo>
                    <a:pt x="241" y="34"/>
                    <a:pt x="245" y="45"/>
                    <a:pt x="254" y="47"/>
                  </a:cubicBezTo>
                  <a:cubicBezTo>
                    <a:pt x="260" y="49"/>
                    <a:pt x="264" y="45"/>
                    <a:pt x="272" y="50"/>
                  </a:cubicBezTo>
                  <a:cubicBezTo>
                    <a:pt x="278" y="55"/>
                    <a:pt x="282" y="61"/>
                    <a:pt x="287" y="67"/>
                  </a:cubicBezTo>
                  <a:cubicBezTo>
                    <a:pt x="288" y="50"/>
                    <a:pt x="277" y="45"/>
                    <a:pt x="268" y="33"/>
                  </a:cubicBezTo>
                  <a:cubicBezTo>
                    <a:pt x="262" y="26"/>
                    <a:pt x="258" y="21"/>
                    <a:pt x="249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48" name="Freeform 128"/>
            <p:cNvSpPr>
              <a:spLocks/>
            </p:cNvSpPr>
            <p:nvPr/>
          </p:nvSpPr>
          <p:spPr bwMode="auto">
            <a:xfrm>
              <a:off x="2450" y="2425"/>
              <a:ext cx="468" cy="595"/>
            </a:xfrm>
            <a:custGeom>
              <a:avLst/>
              <a:gdLst>
                <a:gd name="T0" fmla="*/ 1171 w 187"/>
                <a:gd name="T1" fmla="*/ 85 h 223"/>
                <a:gd name="T2" fmla="*/ 783 w 187"/>
                <a:gd name="T3" fmla="*/ 43 h 223"/>
                <a:gd name="T4" fmla="*/ 488 w 187"/>
                <a:gd name="T5" fmla="*/ 363 h 223"/>
                <a:gd name="T6" fmla="*/ 338 w 187"/>
                <a:gd name="T7" fmla="*/ 520 h 223"/>
                <a:gd name="T8" fmla="*/ 208 w 187"/>
                <a:gd name="T9" fmla="*/ 662 h 223"/>
                <a:gd name="T10" fmla="*/ 163 w 187"/>
                <a:gd name="T11" fmla="*/ 862 h 223"/>
                <a:gd name="T12" fmla="*/ 88 w 187"/>
                <a:gd name="T13" fmla="*/ 1139 h 223"/>
                <a:gd name="T14" fmla="*/ 45 w 187"/>
                <a:gd name="T15" fmla="*/ 1588 h 223"/>
                <a:gd name="T16" fmla="*/ 113 w 187"/>
                <a:gd name="T17" fmla="*/ 1203 h 223"/>
                <a:gd name="T18" fmla="*/ 258 w 187"/>
                <a:gd name="T19" fmla="*/ 934 h 223"/>
                <a:gd name="T20" fmla="*/ 345 w 187"/>
                <a:gd name="T21" fmla="*/ 662 h 223"/>
                <a:gd name="T22" fmla="*/ 596 w 187"/>
                <a:gd name="T23" fmla="*/ 440 h 223"/>
                <a:gd name="T24" fmla="*/ 858 w 187"/>
                <a:gd name="T25" fmla="*/ 149 h 223"/>
                <a:gd name="T26" fmla="*/ 1171 w 187"/>
                <a:gd name="T27" fmla="*/ 93 h 2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7" h="223">
                  <a:moveTo>
                    <a:pt x="187" y="12"/>
                  </a:moveTo>
                  <a:cubicBezTo>
                    <a:pt x="166" y="15"/>
                    <a:pt x="147" y="0"/>
                    <a:pt x="125" y="6"/>
                  </a:cubicBezTo>
                  <a:cubicBezTo>
                    <a:pt x="104" y="12"/>
                    <a:pt x="93" y="36"/>
                    <a:pt x="78" y="51"/>
                  </a:cubicBezTo>
                  <a:cubicBezTo>
                    <a:pt x="70" y="58"/>
                    <a:pt x="62" y="66"/>
                    <a:pt x="54" y="73"/>
                  </a:cubicBezTo>
                  <a:cubicBezTo>
                    <a:pt x="47" y="79"/>
                    <a:pt x="38" y="85"/>
                    <a:pt x="33" y="93"/>
                  </a:cubicBezTo>
                  <a:cubicBezTo>
                    <a:pt x="28" y="101"/>
                    <a:pt x="27" y="112"/>
                    <a:pt x="26" y="121"/>
                  </a:cubicBezTo>
                  <a:cubicBezTo>
                    <a:pt x="25" y="134"/>
                    <a:pt x="19" y="148"/>
                    <a:pt x="14" y="160"/>
                  </a:cubicBezTo>
                  <a:cubicBezTo>
                    <a:pt x="8" y="174"/>
                    <a:pt x="0" y="208"/>
                    <a:pt x="7" y="223"/>
                  </a:cubicBezTo>
                  <a:cubicBezTo>
                    <a:pt x="2" y="202"/>
                    <a:pt x="10" y="185"/>
                    <a:pt x="18" y="169"/>
                  </a:cubicBezTo>
                  <a:cubicBezTo>
                    <a:pt x="25" y="156"/>
                    <a:pt x="36" y="144"/>
                    <a:pt x="41" y="131"/>
                  </a:cubicBezTo>
                  <a:cubicBezTo>
                    <a:pt x="47" y="117"/>
                    <a:pt x="44" y="105"/>
                    <a:pt x="55" y="93"/>
                  </a:cubicBezTo>
                  <a:cubicBezTo>
                    <a:pt x="66" y="82"/>
                    <a:pt x="86" y="75"/>
                    <a:pt x="95" y="62"/>
                  </a:cubicBezTo>
                  <a:cubicBezTo>
                    <a:pt x="109" y="42"/>
                    <a:pt x="110" y="24"/>
                    <a:pt x="137" y="21"/>
                  </a:cubicBezTo>
                  <a:cubicBezTo>
                    <a:pt x="150" y="20"/>
                    <a:pt x="177" y="23"/>
                    <a:pt x="187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49" name="Freeform 129"/>
            <p:cNvSpPr>
              <a:spLocks/>
            </p:cNvSpPr>
            <p:nvPr/>
          </p:nvSpPr>
          <p:spPr bwMode="auto">
            <a:xfrm>
              <a:off x="2673" y="2630"/>
              <a:ext cx="352" cy="472"/>
            </a:xfrm>
            <a:custGeom>
              <a:avLst/>
              <a:gdLst>
                <a:gd name="T0" fmla="*/ 879 w 141"/>
                <a:gd name="T1" fmla="*/ 299 h 177"/>
                <a:gd name="T2" fmla="*/ 612 w 141"/>
                <a:gd name="T3" fmla="*/ 235 h 177"/>
                <a:gd name="T4" fmla="*/ 374 w 141"/>
                <a:gd name="T5" fmla="*/ 328 h 177"/>
                <a:gd name="T6" fmla="*/ 305 w 141"/>
                <a:gd name="T7" fmla="*/ 533 h 177"/>
                <a:gd name="T8" fmla="*/ 150 w 141"/>
                <a:gd name="T9" fmla="*/ 648 h 177"/>
                <a:gd name="T10" fmla="*/ 275 w 141"/>
                <a:gd name="T11" fmla="*/ 989 h 177"/>
                <a:gd name="T12" fmla="*/ 449 w 141"/>
                <a:gd name="T13" fmla="*/ 1259 h 177"/>
                <a:gd name="T14" fmla="*/ 275 w 141"/>
                <a:gd name="T15" fmla="*/ 1075 h 177"/>
                <a:gd name="T16" fmla="*/ 155 w 141"/>
                <a:gd name="T17" fmla="*/ 989 h 177"/>
                <a:gd name="T18" fmla="*/ 117 w 141"/>
                <a:gd name="T19" fmla="*/ 883 h 177"/>
                <a:gd name="T20" fmla="*/ 42 w 141"/>
                <a:gd name="T21" fmla="*/ 669 h 177"/>
                <a:gd name="T22" fmla="*/ 137 w 141"/>
                <a:gd name="T23" fmla="*/ 285 h 177"/>
                <a:gd name="T24" fmla="*/ 504 w 141"/>
                <a:gd name="T25" fmla="*/ 35 h 177"/>
                <a:gd name="T26" fmla="*/ 874 w 141"/>
                <a:gd name="T27" fmla="*/ 277 h 1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1" h="177">
                  <a:moveTo>
                    <a:pt x="141" y="42"/>
                  </a:moveTo>
                  <a:cubicBezTo>
                    <a:pt x="124" y="52"/>
                    <a:pt x="111" y="51"/>
                    <a:pt x="98" y="33"/>
                  </a:cubicBezTo>
                  <a:cubicBezTo>
                    <a:pt x="81" y="6"/>
                    <a:pt x="72" y="33"/>
                    <a:pt x="60" y="46"/>
                  </a:cubicBezTo>
                  <a:cubicBezTo>
                    <a:pt x="49" y="57"/>
                    <a:pt x="53" y="61"/>
                    <a:pt x="49" y="75"/>
                  </a:cubicBezTo>
                  <a:cubicBezTo>
                    <a:pt x="45" y="90"/>
                    <a:pt x="31" y="77"/>
                    <a:pt x="24" y="91"/>
                  </a:cubicBezTo>
                  <a:cubicBezTo>
                    <a:pt x="17" y="107"/>
                    <a:pt x="33" y="129"/>
                    <a:pt x="44" y="139"/>
                  </a:cubicBezTo>
                  <a:cubicBezTo>
                    <a:pt x="53" y="148"/>
                    <a:pt x="70" y="164"/>
                    <a:pt x="72" y="177"/>
                  </a:cubicBezTo>
                  <a:cubicBezTo>
                    <a:pt x="68" y="167"/>
                    <a:pt x="54" y="156"/>
                    <a:pt x="44" y="151"/>
                  </a:cubicBezTo>
                  <a:cubicBezTo>
                    <a:pt x="38" y="147"/>
                    <a:pt x="30" y="144"/>
                    <a:pt x="25" y="139"/>
                  </a:cubicBezTo>
                  <a:cubicBezTo>
                    <a:pt x="22" y="135"/>
                    <a:pt x="21" y="129"/>
                    <a:pt x="19" y="124"/>
                  </a:cubicBezTo>
                  <a:cubicBezTo>
                    <a:pt x="15" y="114"/>
                    <a:pt x="10" y="104"/>
                    <a:pt x="7" y="94"/>
                  </a:cubicBezTo>
                  <a:cubicBezTo>
                    <a:pt x="0" y="70"/>
                    <a:pt x="7" y="57"/>
                    <a:pt x="22" y="40"/>
                  </a:cubicBezTo>
                  <a:cubicBezTo>
                    <a:pt x="35" y="25"/>
                    <a:pt x="62" y="8"/>
                    <a:pt x="81" y="5"/>
                  </a:cubicBezTo>
                  <a:cubicBezTo>
                    <a:pt x="108" y="0"/>
                    <a:pt x="119" y="33"/>
                    <a:pt x="140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50" name="Freeform 130"/>
            <p:cNvSpPr>
              <a:spLocks/>
            </p:cNvSpPr>
            <p:nvPr/>
          </p:nvSpPr>
          <p:spPr bwMode="auto">
            <a:xfrm>
              <a:off x="2883" y="2774"/>
              <a:ext cx="232" cy="374"/>
            </a:xfrm>
            <a:custGeom>
              <a:avLst/>
              <a:gdLst>
                <a:gd name="T0" fmla="*/ 0 w 93"/>
                <a:gd name="T1" fmla="*/ 935 h 140"/>
                <a:gd name="T2" fmla="*/ 317 w 93"/>
                <a:gd name="T3" fmla="*/ 863 h 140"/>
                <a:gd name="T4" fmla="*/ 511 w 93"/>
                <a:gd name="T5" fmla="*/ 671 h 140"/>
                <a:gd name="T6" fmla="*/ 566 w 93"/>
                <a:gd name="T7" fmla="*/ 337 h 140"/>
                <a:gd name="T8" fmla="*/ 392 w 93"/>
                <a:gd name="T9" fmla="*/ 8 h 140"/>
                <a:gd name="T10" fmla="*/ 474 w 93"/>
                <a:gd name="T11" fmla="*/ 171 h 140"/>
                <a:gd name="T12" fmla="*/ 362 w 93"/>
                <a:gd name="T13" fmla="*/ 299 h 140"/>
                <a:gd name="T14" fmla="*/ 287 w 93"/>
                <a:gd name="T15" fmla="*/ 414 h 140"/>
                <a:gd name="T16" fmla="*/ 354 w 93"/>
                <a:gd name="T17" fmla="*/ 620 h 140"/>
                <a:gd name="T18" fmla="*/ 279 w 93"/>
                <a:gd name="T19" fmla="*/ 700 h 140"/>
                <a:gd name="T20" fmla="*/ 287 w 93"/>
                <a:gd name="T21" fmla="*/ 772 h 140"/>
                <a:gd name="T22" fmla="*/ 205 w 93"/>
                <a:gd name="T23" fmla="*/ 828 h 140"/>
                <a:gd name="T24" fmla="*/ 75 w 93"/>
                <a:gd name="T25" fmla="*/ 884 h 140"/>
                <a:gd name="T26" fmla="*/ 25 w 93"/>
                <a:gd name="T27" fmla="*/ 943 h 1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40">
                  <a:moveTo>
                    <a:pt x="0" y="131"/>
                  </a:moveTo>
                  <a:cubicBezTo>
                    <a:pt x="10" y="140"/>
                    <a:pt x="40" y="124"/>
                    <a:pt x="51" y="121"/>
                  </a:cubicBezTo>
                  <a:cubicBezTo>
                    <a:pt x="67" y="117"/>
                    <a:pt x="75" y="109"/>
                    <a:pt x="82" y="94"/>
                  </a:cubicBezTo>
                  <a:cubicBezTo>
                    <a:pt x="89" y="80"/>
                    <a:pt x="93" y="62"/>
                    <a:pt x="91" y="47"/>
                  </a:cubicBezTo>
                  <a:cubicBezTo>
                    <a:pt x="90" y="35"/>
                    <a:pt x="79" y="0"/>
                    <a:pt x="63" y="1"/>
                  </a:cubicBezTo>
                  <a:cubicBezTo>
                    <a:pt x="62" y="8"/>
                    <a:pt x="74" y="15"/>
                    <a:pt x="76" y="24"/>
                  </a:cubicBezTo>
                  <a:cubicBezTo>
                    <a:pt x="80" y="40"/>
                    <a:pt x="71" y="40"/>
                    <a:pt x="58" y="42"/>
                  </a:cubicBezTo>
                  <a:cubicBezTo>
                    <a:pt x="45" y="44"/>
                    <a:pt x="37" y="47"/>
                    <a:pt x="46" y="58"/>
                  </a:cubicBezTo>
                  <a:cubicBezTo>
                    <a:pt x="52" y="64"/>
                    <a:pt x="67" y="75"/>
                    <a:pt x="57" y="87"/>
                  </a:cubicBezTo>
                  <a:cubicBezTo>
                    <a:pt x="50" y="96"/>
                    <a:pt x="47" y="86"/>
                    <a:pt x="45" y="98"/>
                  </a:cubicBezTo>
                  <a:cubicBezTo>
                    <a:pt x="45" y="102"/>
                    <a:pt x="48" y="103"/>
                    <a:pt x="46" y="108"/>
                  </a:cubicBezTo>
                  <a:cubicBezTo>
                    <a:pt x="44" y="111"/>
                    <a:pt x="36" y="115"/>
                    <a:pt x="33" y="116"/>
                  </a:cubicBezTo>
                  <a:cubicBezTo>
                    <a:pt x="22" y="119"/>
                    <a:pt x="19" y="113"/>
                    <a:pt x="12" y="124"/>
                  </a:cubicBezTo>
                  <a:cubicBezTo>
                    <a:pt x="10" y="128"/>
                    <a:pt x="10" y="135"/>
                    <a:pt x="4" y="1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51" name="Freeform 131"/>
            <p:cNvSpPr>
              <a:spLocks/>
            </p:cNvSpPr>
            <p:nvPr/>
          </p:nvSpPr>
          <p:spPr bwMode="auto">
            <a:xfrm>
              <a:off x="2673" y="2673"/>
              <a:ext cx="137" cy="272"/>
            </a:xfrm>
            <a:custGeom>
              <a:avLst/>
              <a:gdLst>
                <a:gd name="T0" fmla="*/ 336 w 55"/>
                <a:gd name="T1" fmla="*/ 0 h 102"/>
                <a:gd name="T2" fmla="*/ 62 w 55"/>
                <a:gd name="T3" fmla="*/ 277 h 102"/>
                <a:gd name="T4" fmla="*/ 0 w 55"/>
                <a:gd name="T5" fmla="*/ 448 h 102"/>
                <a:gd name="T6" fmla="*/ 100 w 55"/>
                <a:gd name="T7" fmla="*/ 725 h 102"/>
                <a:gd name="T8" fmla="*/ 67 w 55"/>
                <a:gd name="T9" fmla="*/ 397 h 102"/>
                <a:gd name="T10" fmla="*/ 162 w 55"/>
                <a:gd name="T11" fmla="*/ 355 h 102"/>
                <a:gd name="T12" fmla="*/ 187 w 55"/>
                <a:gd name="T13" fmla="*/ 243 h 102"/>
                <a:gd name="T14" fmla="*/ 279 w 55"/>
                <a:gd name="T15" fmla="*/ 136 h 102"/>
                <a:gd name="T16" fmla="*/ 341 w 55"/>
                <a:gd name="T17" fmla="*/ 0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" h="102">
                  <a:moveTo>
                    <a:pt x="54" y="0"/>
                  </a:moveTo>
                  <a:cubicBezTo>
                    <a:pt x="37" y="13"/>
                    <a:pt x="22" y="20"/>
                    <a:pt x="10" y="39"/>
                  </a:cubicBezTo>
                  <a:cubicBezTo>
                    <a:pt x="5" y="46"/>
                    <a:pt x="0" y="54"/>
                    <a:pt x="0" y="63"/>
                  </a:cubicBezTo>
                  <a:cubicBezTo>
                    <a:pt x="1" y="76"/>
                    <a:pt x="13" y="89"/>
                    <a:pt x="16" y="102"/>
                  </a:cubicBezTo>
                  <a:cubicBezTo>
                    <a:pt x="10" y="93"/>
                    <a:pt x="3" y="66"/>
                    <a:pt x="11" y="56"/>
                  </a:cubicBezTo>
                  <a:cubicBezTo>
                    <a:pt x="16" y="51"/>
                    <a:pt x="21" y="54"/>
                    <a:pt x="26" y="50"/>
                  </a:cubicBezTo>
                  <a:cubicBezTo>
                    <a:pt x="32" y="45"/>
                    <a:pt x="29" y="39"/>
                    <a:pt x="30" y="34"/>
                  </a:cubicBezTo>
                  <a:cubicBezTo>
                    <a:pt x="33" y="22"/>
                    <a:pt x="38" y="25"/>
                    <a:pt x="45" y="19"/>
                  </a:cubicBezTo>
                  <a:cubicBezTo>
                    <a:pt x="52" y="13"/>
                    <a:pt x="47" y="3"/>
                    <a:pt x="5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52" name="Freeform 132"/>
            <p:cNvSpPr>
              <a:spLocks/>
            </p:cNvSpPr>
            <p:nvPr/>
          </p:nvSpPr>
          <p:spPr bwMode="auto">
            <a:xfrm>
              <a:off x="2718" y="2668"/>
              <a:ext cx="565" cy="653"/>
            </a:xfrm>
            <a:custGeom>
              <a:avLst/>
              <a:gdLst>
                <a:gd name="T0" fmla="*/ 0 w 226"/>
                <a:gd name="T1" fmla="*/ 1740 h 245"/>
                <a:gd name="T2" fmla="*/ 650 w 226"/>
                <a:gd name="T3" fmla="*/ 1676 h 245"/>
                <a:gd name="T4" fmla="*/ 850 w 226"/>
                <a:gd name="T5" fmla="*/ 1549 h 245"/>
                <a:gd name="T6" fmla="*/ 988 w 226"/>
                <a:gd name="T7" fmla="*/ 1429 h 245"/>
                <a:gd name="T8" fmla="*/ 1150 w 226"/>
                <a:gd name="T9" fmla="*/ 1365 h 245"/>
                <a:gd name="T10" fmla="*/ 1258 w 226"/>
                <a:gd name="T11" fmla="*/ 776 h 245"/>
                <a:gd name="T12" fmla="*/ 1363 w 226"/>
                <a:gd name="T13" fmla="*/ 440 h 245"/>
                <a:gd name="T14" fmla="*/ 1250 w 226"/>
                <a:gd name="T15" fmla="*/ 0 h 245"/>
                <a:gd name="T16" fmla="*/ 1170 w 226"/>
                <a:gd name="T17" fmla="*/ 341 h 245"/>
                <a:gd name="T18" fmla="*/ 1138 w 226"/>
                <a:gd name="T19" fmla="*/ 618 h 245"/>
                <a:gd name="T20" fmla="*/ 1070 w 226"/>
                <a:gd name="T21" fmla="*/ 909 h 245"/>
                <a:gd name="T22" fmla="*/ 1063 w 226"/>
                <a:gd name="T23" fmla="*/ 1221 h 245"/>
                <a:gd name="T24" fmla="*/ 783 w 226"/>
                <a:gd name="T25" fmla="*/ 1391 h 245"/>
                <a:gd name="T26" fmla="*/ 613 w 226"/>
                <a:gd name="T27" fmla="*/ 1613 h 245"/>
                <a:gd name="T28" fmla="*/ 400 w 226"/>
                <a:gd name="T29" fmla="*/ 1613 h 245"/>
                <a:gd name="T30" fmla="*/ 213 w 226"/>
                <a:gd name="T31" fmla="*/ 1676 h 2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6" h="245">
                  <a:moveTo>
                    <a:pt x="0" y="245"/>
                  </a:moveTo>
                  <a:cubicBezTo>
                    <a:pt x="31" y="237"/>
                    <a:pt x="72" y="239"/>
                    <a:pt x="104" y="236"/>
                  </a:cubicBezTo>
                  <a:cubicBezTo>
                    <a:pt x="120" y="235"/>
                    <a:pt x="121" y="227"/>
                    <a:pt x="136" y="218"/>
                  </a:cubicBezTo>
                  <a:cubicBezTo>
                    <a:pt x="143" y="213"/>
                    <a:pt x="150" y="205"/>
                    <a:pt x="158" y="201"/>
                  </a:cubicBezTo>
                  <a:cubicBezTo>
                    <a:pt x="166" y="197"/>
                    <a:pt x="176" y="197"/>
                    <a:pt x="184" y="192"/>
                  </a:cubicBezTo>
                  <a:cubicBezTo>
                    <a:pt x="217" y="174"/>
                    <a:pt x="205" y="140"/>
                    <a:pt x="201" y="109"/>
                  </a:cubicBezTo>
                  <a:cubicBezTo>
                    <a:pt x="197" y="85"/>
                    <a:pt x="212" y="82"/>
                    <a:pt x="218" y="62"/>
                  </a:cubicBezTo>
                  <a:cubicBezTo>
                    <a:pt x="226" y="39"/>
                    <a:pt x="220" y="13"/>
                    <a:pt x="200" y="0"/>
                  </a:cubicBezTo>
                  <a:cubicBezTo>
                    <a:pt x="213" y="19"/>
                    <a:pt x="202" y="35"/>
                    <a:pt x="187" y="48"/>
                  </a:cubicBezTo>
                  <a:cubicBezTo>
                    <a:pt x="170" y="63"/>
                    <a:pt x="178" y="65"/>
                    <a:pt x="182" y="87"/>
                  </a:cubicBezTo>
                  <a:cubicBezTo>
                    <a:pt x="185" y="105"/>
                    <a:pt x="170" y="112"/>
                    <a:pt x="171" y="128"/>
                  </a:cubicBezTo>
                  <a:cubicBezTo>
                    <a:pt x="171" y="147"/>
                    <a:pt x="184" y="154"/>
                    <a:pt x="170" y="172"/>
                  </a:cubicBezTo>
                  <a:cubicBezTo>
                    <a:pt x="158" y="188"/>
                    <a:pt x="140" y="187"/>
                    <a:pt x="125" y="196"/>
                  </a:cubicBezTo>
                  <a:cubicBezTo>
                    <a:pt x="112" y="203"/>
                    <a:pt x="110" y="222"/>
                    <a:pt x="98" y="227"/>
                  </a:cubicBezTo>
                  <a:cubicBezTo>
                    <a:pt x="88" y="232"/>
                    <a:pt x="74" y="225"/>
                    <a:pt x="64" y="227"/>
                  </a:cubicBezTo>
                  <a:cubicBezTo>
                    <a:pt x="53" y="228"/>
                    <a:pt x="46" y="238"/>
                    <a:pt x="34" y="2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53" name="Freeform 133"/>
            <p:cNvSpPr>
              <a:spLocks/>
            </p:cNvSpPr>
            <p:nvPr/>
          </p:nvSpPr>
          <p:spPr bwMode="auto">
            <a:xfrm>
              <a:off x="2938" y="2985"/>
              <a:ext cx="305" cy="312"/>
            </a:xfrm>
            <a:custGeom>
              <a:avLst/>
              <a:gdLst>
                <a:gd name="T0" fmla="*/ 0 w 122"/>
                <a:gd name="T1" fmla="*/ 803 h 117"/>
                <a:gd name="T2" fmla="*/ 245 w 122"/>
                <a:gd name="T3" fmla="*/ 755 h 117"/>
                <a:gd name="T4" fmla="*/ 550 w 122"/>
                <a:gd name="T5" fmla="*/ 541 h 117"/>
                <a:gd name="T6" fmla="*/ 700 w 122"/>
                <a:gd name="T7" fmla="*/ 0 h 117"/>
                <a:gd name="T8" fmla="*/ 700 w 122"/>
                <a:gd name="T9" fmla="*/ 291 h 117"/>
                <a:gd name="T10" fmla="*/ 508 w 122"/>
                <a:gd name="T11" fmla="*/ 435 h 117"/>
                <a:gd name="T12" fmla="*/ 308 w 122"/>
                <a:gd name="T13" fmla="*/ 576 h 117"/>
                <a:gd name="T14" fmla="*/ 138 w 122"/>
                <a:gd name="T15" fmla="*/ 803 h 1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2" h="117">
                  <a:moveTo>
                    <a:pt x="0" y="113"/>
                  </a:moveTo>
                  <a:cubicBezTo>
                    <a:pt x="12" y="116"/>
                    <a:pt x="25" y="117"/>
                    <a:pt x="39" y="106"/>
                  </a:cubicBezTo>
                  <a:cubicBezTo>
                    <a:pt x="53" y="95"/>
                    <a:pt x="72" y="83"/>
                    <a:pt x="88" y="76"/>
                  </a:cubicBezTo>
                  <a:cubicBezTo>
                    <a:pt x="122" y="60"/>
                    <a:pt x="116" y="32"/>
                    <a:pt x="112" y="0"/>
                  </a:cubicBezTo>
                  <a:cubicBezTo>
                    <a:pt x="116" y="13"/>
                    <a:pt x="121" y="29"/>
                    <a:pt x="112" y="41"/>
                  </a:cubicBezTo>
                  <a:cubicBezTo>
                    <a:pt x="105" y="50"/>
                    <a:pt x="90" y="55"/>
                    <a:pt x="81" y="61"/>
                  </a:cubicBezTo>
                  <a:cubicBezTo>
                    <a:pt x="70" y="68"/>
                    <a:pt x="58" y="73"/>
                    <a:pt x="49" y="81"/>
                  </a:cubicBezTo>
                  <a:cubicBezTo>
                    <a:pt x="38" y="90"/>
                    <a:pt x="34" y="106"/>
                    <a:pt x="22" y="1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54" name="Freeform 13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55" name="Freeform 135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56" name="Oval 455"/>
            <p:cNvSpPr>
              <a:spLocks noChangeArrowheads="1"/>
            </p:cNvSpPr>
            <p:nvPr/>
          </p:nvSpPr>
          <p:spPr bwMode="auto">
            <a:xfrm>
              <a:off x="2665" y="2694"/>
              <a:ext cx="65" cy="7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457" name="Oval 456"/>
            <p:cNvSpPr>
              <a:spLocks noChangeArrowheads="1"/>
            </p:cNvSpPr>
            <p:nvPr/>
          </p:nvSpPr>
          <p:spPr bwMode="auto">
            <a:xfrm>
              <a:off x="2728" y="2660"/>
              <a:ext cx="40" cy="4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458" name="Oval 457"/>
            <p:cNvSpPr>
              <a:spLocks noChangeArrowheads="1"/>
            </p:cNvSpPr>
            <p:nvPr/>
          </p:nvSpPr>
          <p:spPr bwMode="auto">
            <a:xfrm>
              <a:off x="2653" y="2777"/>
              <a:ext cx="32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</p:grpSp>
      <p:grpSp>
        <p:nvGrpSpPr>
          <p:cNvPr id="459" name="Group 458"/>
          <p:cNvGrpSpPr>
            <a:grpSpLocks/>
          </p:cNvGrpSpPr>
          <p:nvPr/>
        </p:nvGrpSpPr>
        <p:grpSpPr bwMode="auto">
          <a:xfrm>
            <a:off x="1044373" y="2060456"/>
            <a:ext cx="45719" cy="48159"/>
            <a:chOff x="2435" y="2401"/>
            <a:chExt cx="883" cy="949"/>
          </a:xfrm>
          <a:solidFill>
            <a:schemeClr val="bg2">
              <a:lumMod val="50000"/>
            </a:schemeClr>
          </a:solidFill>
        </p:grpSpPr>
        <p:sp>
          <p:nvSpPr>
            <p:cNvPr id="460" name="Freeform 12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61" name="Freeform 125"/>
            <p:cNvSpPr>
              <a:spLocks/>
            </p:cNvSpPr>
            <p:nvPr/>
          </p:nvSpPr>
          <p:spPr bwMode="auto">
            <a:xfrm>
              <a:off x="2683" y="2657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62" name="Freeform 126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63" name="Freeform 127"/>
            <p:cNvSpPr>
              <a:spLocks/>
            </p:cNvSpPr>
            <p:nvPr/>
          </p:nvSpPr>
          <p:spPr bwMode="auto">
            <a:xfrm>
              <a:off x="2455" y="2428"/>
              <a:ext cx="720" cy="834"/>
            </a:xfrm>
            <a:custGeom>
              <a:avLst/>
              <a:gdLst>
                <a:gd name="T0" fmla="*/ 1550 w 288"/>
                <a:gd name="T1" fmla="*/ 120 h 313"/>
                <a:gd name="T2" fmla="*/ 963 w 288"/>
                <a:gd name="T3" fmla="*/ 43 h 313"/>
                <a:gd name="T4" fmla="*/ 575 w 288"/>
                <a:gd name="T5" fmla="*/ 213 h 313"/>
                <a:gd name="T6" fmla="*/ 400 w 288"/>
                <a:gd name="T7" fmla="*/ 440 h 313"/>
                <a:gd name="T8" fmla="*/ 213 w 288"/>
                <a:gd name="T9" fmla="*/ 624 h 313"/>
                <a:gd name="T10" fmla="*/ 145 w 288"/>
                <a:gd name="T11" fmla="*/ 895 h 313"/>
                <a:gd name="T12" fmla="*/ 33 w 288"/>
                <a:gd name="T13" fmla="*/ 1327 h 313"/>
                <a:gd name="T14" fmla="*/ 120 w 288"/>
                <a:gd name="T15" fmla="*/ 1719 h 313"/>
                <a:gd name="T16" fmla="*/ 313 w 288"/>
                <a:gd name="T17" fmla="*/ 1953 h 313"/>
                <a:gd name="T18" fmla="*/ 413 w 288"/>
                <a:gd name="T19" fmla="*/ 2222 h 313"/>
                <a:gd name="T20" fmla="*/ 245 w 288"/>
                <a:gd name="T21" fmla="*/ 1783 h 313"/>
                <a:gd name="T22" fmla="*/ 158 w 288"/>
                <a:gd name="T23" fmla="*/ 1535 h 313"/>
                <a:gd name="T24" fmla="*/ 258 w 288"/>
                <a:gd name="T25" fmla="*/ 1391 h 313"/>
                <a:gd name="T26" fmla="*/ 245 w 288"/>
                <a:gd name="T27" fmla="*/ 1271 h 313"/>
                <a:gd name="T28" fmla="*/ 225 w 288"/>
                <a:gd name="T29" fmla="*/ 1100 h 313"/>
                <a:gd name="T30" fmla="*/ 320 w 288"/>
                <a:gd name="T31" fmla="*/ 930 h 313"/>
                <a:gd name="T32" fmla="*/ 463 w 288"/>
                <a:gd name="T33" fmla="*/ 831 h 313"/>
                <a:gd name="T34" fmla="*/ 520 w 288"/>
                <a:gd name="T35" fmla="*/ 610 h 313"/>
                <a:gd name="T36" fmla="*/ 738 w 288"/>
                <a:gd name="T37" fmla="*/ 434 h 313"/>
                <a:gd name="T38" fmla="*/ 1100 w 288"/>
                <a:gd name="T39" fmla="*/ 362 h 313"/>
                <a:gd name="T40" fmla="*/ 1450 w 288"/>
                <a:gd name="T41" fmla="*/ 221 h 313"/>
                <a:gd name="T42" fmla="*/ 1588 w 288"/>
                <a:gd name="T43" fmla="*/ 333 h 313"/>
                <a:gd name="T44" fmla="*/ 1700 w 288"/>
                <a:gd name="T45" fmla="*/ 354 h 313"/>
                <a:gd name="T46" fmla="*/ 1795 w 288"/>
                <a:gd name="T47" fmla="*/ 477 h 313"/>
                <a:gd name="T48" fmla="*/ 1675 w 288"/>
                <a:gd name="T49" fmla="*/ 234 h 313"/>
                <a:gd name="T50" fmla="*/ 1558 w 288"/>
                <a:gd name="T51" fmla="*/ 120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88" h="313">
                  <a:moveTo>
                    <a:pt x="248" y="17"/>
                  </a:moveTo>
                  <a:cubicBezTo>
                    <a:pt x="216" y="17"/>
                    <a:pt x="180" y="12"/>
                    <a:pt x="154" y="6"/>
                  </a:cubicBezTo>
                  <a:cubicBezTo>
                    <a:pt x="126" y="0"/>
                    <a:pt x="110" y="8"/>
                    <a:pt x="92" y="30"/>
                  </a:cubicBezTo>
                  <a:cubicBezTo>
                    <a:pt x="83" y="41"/>
                    <a:pt x="75" y="53"/>
                    <a:pt x="64" y="62"/>
                  </a:cubicBezTo>
                  <a:cubicBezTo>
                    <a:pt x="55" y="71"/>
                    <a:pt x="43" y="78"/>
                    <a:pt x="34" y="88"/>
                  </a:cubicBezTo>
                  <a:cubicBezTo>
                    <a:pt x="24" y="98"/>
                    <a:pt x="26" y="113"/>
                    <a:pt x="23" y="126"/>
                  </a:cubicBezTo>
                  <a:cubicBezTo>
                    <a:pt x="18" y="147"/>
                    <a:pt x="11" y="166"/>
                    <a:pt x="5" y="187"/>
                  </a:cubicBezTo>
                  <a:cubicBezTo>
                    <a:pt x="0" y="207"/>
                    <a:pt x="4" y="228"/>
                    <a:pt x="19" y="242"/>
                  </a:cubicBezTo>
                  <a:cubicBezTo>
                    <a:pt x="30" y="251"/>
                    <a:pt x="42" y="263"/>
                    <a:pt x="50" y="275"/>
                  </a:cubicBezTo>
                  <a:cubicBezTo>
                    <a:pt x="58" y="286"/>
                    <a:pt x="59" y="301"/>
                    <a:pt x="66" y="313"/>
                  </a:cubicBezTo>
                  <a:cubicBezTo>
                    <a:pt x="69" y="284"/>
                    <a:pt x="56" y="271"/>
                    <a:pt x="39" y="251"/>
                  </a:cubicBezTo>
                  <a:cubicBezTo>
                    <a:pt x="31" y="242"/>
                    <a:pt x="20" y="230"/>
                    <a:pt x="25" y="216"/>
                  </a:cubicBezTo>
                  <a:cubicBezTo>
                    <a:pt x="29" y="204"/>
                    <a:pt x="37" y="208"/>
                    <a:pt x="41" y="196"/>
                  </a:cubicBezTo>
                  <a:cubicBezTo>
                    <a:pt x="43" y="190"/>
                    <a:pt x="41" y="186"/>
                    <a:pt x="39" y="179"/>
                  </a:cubicBezTo>
                  <a:cubicBezTo>
                    <a:pt x="37" y="171"/>
                    <a:pt x="35" y="164"/>
                    <a:pt x="36" y="155"/>
                  </a:cubicBezTo>
                  <a:cubicBezTo>
                    <a:pt x="38" y="146"/>
                    <a:pt x="43" y="135"/>
                    <a:pt x="51" y="131"/>
                  </a:cubicBezTo>
                  <a:cubicBezTo>
                    <a:pt x="61" y="127"/>
                    <a:pt x="68" y="130"/>
                    <a:pt x="74" y="117"/>
                  </a:cubicBezTo>
                  <a:cubicBezTo>
                    <a:pt x="79" y="108"/>
                    <a:pt x="79" y="96"/>
                    <a:pt x="83" y="86"/>
                  </a:cubicBezTo>
                  <a:cubicBezTo>
                    <a:pt x="88" y="74"/>
                    <a:pt x="111" y="73"/>
                    <a:pt x="118" y="61"/>
                  </a:cubicBezTo>
                  <a:cubicBezTo>
                    <a:pt x="126" y="47"/>
                    <a:pt x="152" y="55"/>
                    <a:pt x="176" y="51"/>
                  </a:cubicBezTo>
                  <a:cubicBezTo>
                    <a:pt x="194" y="48"/>
                    <a:pt x="211" y="22"/>
                    <a:pt x="232" y="31"/>
                  </a:cubicBezTo>
                  <a:cubicBezTo>
                    <a:pt x="241" y="34"/>
                    <a:pt x="245" y="45"/>
                    <a:pt x="254" y="47"/>
                  </a:cubicBezTo>
                  <a:cubicBezTo>
                    <a:pt x="260" y="49"/>
                    <a:pt x="264" y="45"/>
                    <a:pt x="272" y="50"/>
                  </a:cubicBezTo>
                  <a:cubicBezTo>
                    <a:pt x="278" y="55"/>
                    <a:pt x="282" y="61"/>
                    <a:pt x="287" y="67"/>
                  </a:cubicBezTo>
                  <a:cubicBezTo>
                    <a:pt x="288" y="50"/>
                    <a:pt x="277" y="45"/>
                    <a:pt x="268" y="33"/>
                  </a:cubicBezTo>
                  <a:cubicBezTo>
                    <a:pt x="262" y="26"/>
                    <a:pt x="258" y="21"/>
                    <a:pt x="249" y="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64" name="Freeform 128"/>
            <p:cNvSpPr>
              <a:spLocks/>
            </p:cNvSpPr>
            <p:nvPr/>
          </p:nvSpPr>
          <p:spPr bwMode="auto">
            <a:xfrm>
              <a:off x="2450" y="2425"/>
              <a:ext cx="468" cy="595"/>
            </a:xfrm>
            <a:custGeom>
              <a:avLst/>
              <a:gdLst>
                <a:gd name="T0" fmla="*/ 1171 w 187"/>
                <a:gd name="T1" fmla="*/ 85 h 223"/>
                <a:gd name="T2" fmla="*/ 783 w 187"/>
                <a:gd name="T3" fmla="*/ 43 h 223"/>
                <a:gd name="T4" fmla="*/ 488 w 187"/>
                <a:gd name="T5" fmla="*/ 363 h 223"/>
                <a:gd name="T6" fmla="*/ 338 w 187"/>
                <a:gd name="T7" fmla="*/ 520 h 223"/>
                <a:gd name="T8" fmla="*/ 208 w 187"/>
                <a:gd name="T9" fmla="*/ 662 h 223"/>
                <a:gd name="T10" fmla="*/ 163 w 187"/>
                <a:gd name="T11" fmla="*/ 862 h 223"/>
                <a:gd name="T12" fmla="*/ 88 w 187"/>
                <a:gd name="T13" fmla="*/ 1139 h 223"/>
                <a:gd name="T14" fmla="*/ 45 w 187"/>
                <a:gd name="T15" fmla="*/ 1588 h 223"/>
                <a:gd name="T16" fmla="*/ 113 w 187"/>
                <a:gd name="T17" fmla="*/ 1203 h 223"/>
                <a:gd name="T18" fmla="*/ 258 w 187"/>
                <a:gd name="T19" fmla="*/ 934 h 223"/>
                <a:gd name="T20" fmla="*/ 345 w 187"/>
                <a:gd name="T21" fmla="*/ 662 h 223"/>
                <a:gd name="T22" fmla="*/ 596 w 187"/>
                <a:gd name="T23" fmla="*/ 440 h 223"/>
                <a:gd name="T24" fmla="*/ 858 w 187"/>
                <a:gd name="T25" fmla="*/ 149 h 223"/>
                <a:gd name="T26" fmla="*/ 1171 w 187"/>
                <a:gd name="T27" fmla="*/ 93 h 2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7" h="223">
                  <a:moveTo>
                    <a:pt x="187" y="12"/>
                  </a:moveTo>
                  <a:cubicBezTo>
                    <a:pt x="166" y="15"/>
                    <a:pt x="147" y="0"/>
                    <a:pt x="125" y="6"/>
                  </a:cubicBezTo>
                  <a:cubicBezTo>
                    <a:pt x="104" y="12"/>
                    <a:pt x="93" y="36"/>
                    <a:pt x="78" y="51"/>
                  </a:cubicBezTo>
                  <a:cubicBezTo>
                    <a:pt x="70" y="58"/>
                    <a:pt x="62" y="66"/>
                    <a:pt x="54" y="73"/>
                  </a:cubicBezTo>
                  <a:cubicBezTo>
                    <a:pt x="47" y="79"/>
                    <a:pt x="38" y="85"/>
                    <a:pt x="33" y="93"/>
                  </a:cubicBezTo>
                  <a:cubicBezTo>
                    <a:pt x="28" y="101"/>
                    <a:pt x="27" y="112"/>
                    <a:pt x="26" y="121"/>
                  </a:cubicBezTo>
                  <a:cubicBezTo>
                    <a:pt x="25" y="134"/>
                    <a:pt x="19" y="148"/>
                    <a:pt x="14" y="160"/>
                  </a:cubicBezTo>
                  <a:cubicBezTo>
                    <a:pt x="8" y="174"/>
                    <a:pt x="0" y="208"/>
                    <a:pt x="7" y="223"/>
                  </a:cubicBezTo>
                  <a:cubicBezTo>
                    <a:pt x="2" y="202"/>
                    <a:pt x="10" y="185"/>
                    <a:pt x="18" y="169"/>
                  </a:cubicBezTo>
                  <a:cubicBezTo>
                    <a:pt x="25" y="156"/>
                    <a:pt x="36" y="144"/>
                    <a:pt x="41" y="131"/>
                  </a:cubicBezTo>
                  <a:cubicBezTo>
                    <a:pt x="47" y="117"/>
                    <a:pt x="44" y="105"/>
                    <a:pt x="55" y="93"/>
                  </a:cubicBezTo>
                  <a:cubicBezTo>
                    <a:pt x="66" y="82"/>
                    <a:pt x="86" y="75"/>
                    <a:pt x="95" y="62"/>
                  </a:cubicBezTo>
                  <a:cubicBezTo>
                    <a:pt x="109" y="42"/>
                    <a:pt x="110" y="24"/>
                    <a:pt x="137" y="21"/>
                  </a:cubicBezTo>
                  <a:cubicBezTo>
                    <a:pt x="150" y="20"/>
                    <a:pt x="177" y="23"/>
                    <a:pt x="187" y="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65" name="Freeform 129"/>
            <p:cNvSpPr>
              <a:spLocks/>
            </p:cNvSpPr>
            <p:nvPr/>
          </p:nvSpPr>
          <p:spPr bwMode="auto">
            <a:xfrm>
              <a:off x="2673" y="2630"/>
              <a:ext cx="352" cy="472"/>
            </a:xfrm>
            <a:custGeom>
              <a:avLst/>
              <a:gdLst>
                <a:gd name="T0" fmla="*/ 879 w 141"/>
                <a:gd name="T1" fmla="*/ 299 h 177"/>
                <a:gd name="T2" fmla="*/ 612 w 141"/>
                <a:gd name="T3" fmla="*/ 235 h 177"/>
                <a:gd name="T4" fmla="*/ 374 w 141"/>
                <a:gd name="T5" fmla="*/ 328 h 177"/>
                <a:gd name="T6" fmla="*/ 305 w 141"/>
                <a:gd name="T7" fmla="*/ 533 h 177"/>
                <a:gd name="T8" fmla="*/ 150 w 141"/>
                <a:gd name="T9" fmla="*/ 648 h 177"/>
                <a:gd name="T10" fmla="*/ 275 w 141"/>
                <a:gd name="T11" fmla="*/ 989 h 177"/>
                <a:gd name="T12" fmla="*/ 449 w 141"/>
                <a:gd name="T13" fmla="*/ 1259 h 177"/>
                <a:gd name="T14" fmla="*/ 275 w 141"/>
                <a:gd name="T15" fmla="*/ 1075 h 177"/>
                <a:gd name="T16" fmla="*/ 155 w 141"/>
                <a:gd name="T17" fmla="*/ 989 h 177"/>
                <a:gd name="T18" fmla="*/ 117 w 141"/>
                <a:gd name="T19" fmla="*/ 883 h 177"/>
                <a:gd name="T20" fmla="*/ 42 w 141"/>
                <a:gd name="T21" fmla="*/ 669 h 177"/>
                <a:gd name="T22" fmla="*/ 137 w 141"/>
                <a:gd name="T23" fmla="*/ 285 h 177"/>
                <a:gd name="T24" fmla="*/ 504 w 141"/>
                <a:gd name="T25" fmla="*/ 35 h 177"/>
                <a:gd name="T26" fmla="*/ 874 w 141"/>
                <a:gd name="T27" fmla="*/ 277 h 1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1" h="177">
                  <a:moveTo>
                    <a:pt x="141" y="42"/>
                  </a:moveTo>
                  <a:cubicBezTo>
                    <a:pt x="124" y="52"/>
                    <a:pt x="111" y="51"/>
                    <a:pt x="98" y="33"/>
                  </a:cubicBezTo>
                  <a:cubicBezTo>
                    <a:pt x="81" y="6"/>
                    <a:pt x="72" y="33"/>
                    <a:pt x="60" y="46"/>
                  </a:cubicBezTo>
                  <a:cubicBezTo>
                    <a:pt x="49" y="57"/>
                    <a:pt x="53" y="61"/>
                    <a:pt x="49" y="75"/>
                  </a:cubicBezTo>
                  <a:cubicBezTo>
                    <a:pt x="45" y="90"/>
                    <a:pt x="31" y="77"/>
                    <a:pt x="24" y="91"/>
                  </a:cubicBezTo>
                  <a:cubicBezTo>
                    <a:pt x="17" y="107"/>
                    <a:pt x="33" y="129"/>
                    <a:pt x="44" y="139"/>
                  </a:cubicBezTo>
                  <a:cubicBezTo>
                    <a:pt x="53" y="148"/>
                    <a:pt x="70" y="164"/>
                    <a:pt x="72" y="177"/>
                  </a:cubicBezTo>
                  <a:cubicBezTo>
                    <a:pt x="68" y="167"/>
                    <a:pt x="54" y="156"/>
                    <a:pt x="44" y="151"/>
                  </a:cubicBezTo>
                  <a:cubicBezTo>
                    <a:pt x="38" y="147"/>
                    <a:pt x="30" y="144"/>
                    <a:pt x="25" y="139"/>
                  </a:cubicBezTo>
                  <a:cubicBezTo>
                    <a:pt x="22" y="135"/>
                    <a:pt x="21" y="129"/>
                    <a:pt x="19" y="124"/>
                  </a:cubicBezTo>
                  <a:cubicBezTo>
                    <a:pt x="15" y="114"/>
                    <a:pt x="10" y="104"/>
                    <a:pt x="7" y="94"/>
                  </a:cubicBezTo>
                  <a:cubicBezTo>
                    <a:pt x="0" y="70"/>
                    <a:pt x="7" y="57"/>
                    <a:pt x="22" y="40"/>
                  </a:cubicBezTo>
                  <a:cubicBezTo>
                    <a:pt x="35" y="25"/>
                    <a:pt x="62" y="8"/>
                    <a:pt x="81" y="5"/>
                  </a:cubicBezTo>
                  <a:cubicBezTo>
                    <a:pt x="108" y="0"/>
                    <a:pt x="119" y="33"/>
                    <a:pt x="140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66" name="Freeform 130"/>
            <p:cNvSpPr>
              <a:spLocks/>
            </p:cNvSpPr>
            <p:nvPr/>
          </p:nvSpPr>
          <p:spPr bwMode="auto">
            <a:xfrm>
              <a:off x="2883" y="2774"/>
              <a:ext cx="232" cy="374"/>
            </a:xfrm>
            <a:custGeom>
              <a:avLst/>
              <a:gdLst>
                <a:gd name="T0" fmla="*/ 0 w 93"/>
                <a:gd name="T1" fmla="*/ 935 h 140"/>
                <a:gd name="T2" fmla="*/ 317 w 93"/>
                <a:gd name="T3" fmla="*/ 863 h 140"/>
                <a:gd name="T4" fmla="*/ 511 w 93"/>
                <a:gd name="T5" fmla="*/ 671 h 140"/>
                <a:gd name="T6" fmla="*/ 566 w 93"/>
                <a:gd name="T7" fmla="*/ 337 h 140"/>
                <a:gd name="T8" fmla="*/ 392 w 93"/>
                <a:gd name="T9" fmla="*/ 8 h 140"/>
                <a:gd name="T10" fmla="*/ 474 w 93"/>
                <a:gd name="T11" fmla="*/ 171 h 140"/>
                <a:gd name="T12" fmla="*/ 362 w 93"/>
                <a:gd name="T13" fmla="*/ 299 h 140"/>
                <a:gd name="T14" fmla="*/ 287 w 93"/>
                <a:gd name="T15" fmla="*/ 414 h 140"/>
                <a:gd name="T16" fmla="*/ 354 w 93"/>
                <a:gd name="T17" fmla="*/ 620 h 140"/>
                <a:gd name="T18" fmla="*/ 279 w 93"/>
                <a:gd name="T19" fmla="*/ 700 h 140"/>
                <a:gd name="T20" fmla="*/ 287 w 93"/>
                <a:gd name="T21" fmla="*/ 772 h 140"/>
                <a:gd name="T22" fmla="*/ 205 w 93"/>
                <a:gd name="T23" fmla="*/ 828 h 140"/>
                <a:gd name="T24" fmla="*/ 75 w 93"/>
                <a:gd name="T25" fmla="*/ 884 h 140"/>
                <a:gd name="T26" fmla="*/ 25 w 93"/>
                <a:gd name="T27" fmla="*/ 943 h 1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3" h="140">
                  <a:moveTo>
                    <a:pt x="0" y="131"/>
                  </a:moveTo>
                  <a:cubicBezTo>
                    <a:pt x="10" y="140"/>
                    <a:pt x="40" y="124"/>
                    <a:pt x="51" y="121"/>
                  </a:cubicBezTo>
                  <a:cubicBezTo>
                    <a:pt x="67" y="117"/>
                    <a:pt x="75" y="109"/>
                    <a:pt x="82" y="94"/>
                  </a:cubicBezTo>
                  <a:cubicBezTo>
                    <a:pt x="89" y="80"/>
                    <a:pt x="93" y="62"/>
                    <a:pt x="91" y="47"/>
                  </a:cubicBezTo>
                  <a:cubicBezTo>
                    <a:pt x="90" y="35"/>
                    <a:pt x="79" y="0"/>
                    <a:pt x="63" y="1"/>
                  </a:cubicBezTo>
                  <a:cubicBezTo>
                    <a:pt x="62" y="8"/>
                    <a:pt x="74" y="15"/>
                    <a:pt x="76" y="24"/>
                  </a:cubicBezTo>
                  <a:cubicBezTo>
                    <a:pt x="80" y="40"/>
                    <a:pt x="71" y="40"/>
                    <a:pt x="58" y="42"/>
                  </a:cubicBezTo>
                  <a:cubicBezTo>
                    <a:pt x="45" y="44"/>
                    <a:pt x="37" y="47"/>
                    <a:pt x="46" y="58"/>
                  </a:cubicBezTo>
                  <a:cubicBezTo>
                    <a:pt x="52" y="64"/>
                    <a:pt x="67" y="75"/>
                    <a:pt x="57" y="87"/>
                  </a:cubicBezTo>
                  <a:cubicBezTo>
                    <a:pt x="50" y="96"/>
                    <a:pt x="47" y="86"/>
                    <a:pt x="45" y="98"/>
                  </a:cubicBezTo>
                  <a:cubicBezTo>
                    <a:pt x="45" y="102"/>
                    <a:pt x="48" y="103"/>
                    <a:pt x="46" y="108"/>
                  </a:cubicBezTo>
                  <a:cubicBezTo>
                    <a:pt x="44" y="111"/>
                    <a:pt x="36" y="115"/>
                    <a:pt x="33" y="116"/>
                  </a:cubicBezTo>
                  <a:cubicBezTo>
                    <a:pt x="22" y="119"/>
                    <a:pt x="19" y="113"/>
                    <a:pt x="12" y="124"/>
                  </a:cubicBezTo>
                  <a:cubicBezTo>
                    <a:pt x="10" y="128"/>
                    <a:pt x="10" y="135"/>
                    <a:pt x="4" y="1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67" name="Freeform 131"/>
            <p:cNvSpPr>
              <a:spLocks/>
            </p:cNvSpPr>
            <p:nvPr/>
          </p:nvSpPr>
          <p:spPr bwMode="auto">
            <a:xfrm>
              <a:off x="2673" y="2673"/>
              <a:ext cx="137" cy="272"/>
            </a:xfrm>
            <a:custGeom>
              <a:avLst/>
              <a:gdLst>
                <a:gd name="T0" fmla="*/ 336 w 55"/>
                <a:gd name="T1" fmla="*/ 0 h 102"/>
                <a:gd name="T2" fmla="*/ 62 w 55"/>
                <a:gd name="T3" fmla="*/ 277 h 102"/>
                <a:gd name="T4" fmla="*/ 0 w 55"/>
                <a:gd name="T5" fmla="*/ 448 h 102"/>
                <a:gd name="T6" fmla="*/ 100 w 55"/>
                <a:gd name="T7" fmla="*/ 725 h 102"/>
                <a:gd name="T8" fmla="*/ 67 w 55"/>
                <a:gd name="T9" fmla="*/ 397 h 102"/>
                <a:gd name="T10" fmla="*/ 162 w 55"/>
                <a:gd name="T11" fmla="*/ 355 h 102"/>
                <a:gd name="T12" fmla="*/ 187 w 55"/>
                <a:gd name="T13" fmla="*/ 243 h 102"/>
                <a:gd name="T14" fmla="*/ 279 w 55"/>
                <a:gd name="T15" fmla="*/ 136 h 102"/>
                <a:gd name="T16" fmla="*/ 341 w 55"/>
                <a:gd name="T17" fmla="*/ 0 h 1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" h="102">
                  <a:moveTo>
                    <a:pt x="54" y="0"/>
                  </a:moveTo>
                  <a:cubicBezTo>
                    <a:pt x="37" y="13"/>
                    <a:pt x="22" y="20"/>
                    <a:pt x="10" y="39"/>
                  </a:cubicBezTo>
                  <a:cubicBezTo>
                    <a:pt x="5" y="46"/>
                    <a:pt x="0" y="54"/>
                    <a:pt x="0" y="63"/>
                  </a:cubicBezTo>
                  <a:cubicBezTo>
                    <a:pt x="1" y="76"/>
                    <a:pt x="13" y="89"/>
                    <a:pt x="16" y="102"/>
                  </a:cubicBezTo>
                  <a:cubicBezTo>
                    <a:pt x="10" y="93"/>
                    <a:pt x="3" y="66"/>
                    <a:pt x="11" y="56"/>
                  </a:cubicBezTo>
                  <a:cubicBezTo>
                    <a:pt x="16" y="51"/>
                    <a:pt x="21" y="54"/>
                    <a:pt x="26" y="50"/>
                  </a:cubicBezTo>
                  <a:cubicBezTo>
                    <a:pt x="32" y="45"/>
                    <a:pt x="29" y="39"/>
                    <a:pt x="30" y="34"/>
                  </a:cubicBezTo>
                  <a:cubicBezTo>
                    <a:pt x="33" y="22"/>
                    <a:pt x="38" y="25"/>
                    <a:pt x="45" y="19"/>
                  </a:cubicBezTo>
                  <a:cubicBezTo>
                    <a:pt x="52" y="13"/>
                    <a:pt x="47" y="3"/>
                    <a:pt x="5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68" name="Freeform 132"/>
            <p:cNvSpPr>
              <a:spLocks/>
            </p:cNvSpPr>
            <p:nvPr/>
          </p:nvSpPr>
          <p:spPr bwMode="auto">
            <a:xfrm>
              <a:off x="2718" y="2668"/>
              <a:ext cx="565" cy="653"/>
            </a:xfrm>
            <a:custGeom>
              <a:avLst/>
              <a:gdLst>
                <a:gd name="T0" fmla="*/ 0 w 226"/>
                <a:gd name="T1" fmla="*/ 1740 h 245"/>
                <a:gd name="T2" fmla="*/ 650 w 226"/>
                <a:gd name="T3" fmla="*/ 1676 h 245"/>
                <a:gd name="T4" fmla="*/ 850 w 226"/>
                <a:gd name="T5" fmla="*/ 1549 h 245"/>
                <a:gd name="T6" fmla="*/ 988 w 226"/>
                <a:gd name="T7" fmla="*/ 1429 h 245"/>
                <a:gd name="T8" fmla="*/ 1150 w 226"/>
                <a:gd name="T9" fmla="*/ 1365 h 245"/>
                <a:gd name="T10" fmla="*/ 1258 w 226"/>
                <a:gd name="T11" fmla="*/ 776 h 245"/>
                <a:gd name="T12" fmla="*/ 1363 w 226"/>
                <a:gd name="T13" fmla="*/ 440 h 245"/>
                <a:gd name="T14" fmla="*/ 1250 w 226"/>
                <a:gd name="T15" fmla="*/ 0 h 245"/>
                <a:gd name="T16" fmla="*/ 1170 w 226"/>
                <a:gd name="T17" fmla="*/ 341 h 245"/>
                <a:gd name="T18" fmla="*/ 1138 w 226"/>
                <a:gd name="T19" fmla="*/ 618 h 245"/>
                <a:gd name="T20" fmla="*/ 1070 w 226"/>
                <a:gd name="T21" fmla="*/ 909 h 245"/>
                <a:gd name="T22" fmla="*/ 1063 w 226"/>
                <a:gd name="T23" fmla="*/ 1221 h 245"/>
                <a:gd name="T24" fmla="*/ 783 w 226"/>
                <a:gd name="T25" fmla="*/ 1391 h 245"/>
                <a:gd name="T26" fmla="*/ 613 w 226"/>
                <a:gd name="T27" fmla="*/ 1613 h 245"/>
                <a:gd name="T28" fmla="*/ 400 w 226"/>
                <a:gd name="T29" fmla="*/ 1613 h 245"/>
                <a:gd name="T30" fmla="*/ 213 w 226"/>
                <a:gd name="T31" fmla="*/ 1676 h 2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6" h="245">
                  <a:moveTo>
                    <a:pt x="0" y="245"/>
                  </a:moveTo>
                  <a:cubicBezTo>
                    <a:pt x="31" y="237"/>
                    <a:pt x="72" y="239"/>
                    <a:pt x="104" y="236"/>
                  </a:cubicBezTo>
                  <a:cubicBezTo>
                    <a:pt x="120" y="235"/>
                    <a:pt x="121" y="227"/>
                    <a:pt x="136" y="218"/>
                  </a:cubicBezTo>
                  <a:cubicBezTo>
                    <a:pt x="143" y="213"/>
                    <a:pt x="150" y="205"/>
                    <a:pt x="158" y="201"/>
                  </a:cubicBezTo>
                  <a:cubicBezTo>
                    <a:pt x="166" y="197"/>
                    <a:pt x="176" y="197"/>
                    <a:pt x="184" y="192"/>
                  </a:cubicBezTo>
                  <a:cubicBezTo>
                    <a:pt x="217" y="174"/>
                    <a:pt x="205" y="140"/>
                    <a:pt x="201" y="109"/>
                  </a:cubicBezTo>
                  <a:cubicBezTo>
                    <a:pt x="197" y="85"/>
                    <a:pt x="212" y="82"/>
                    <a:pt x="218" y="62"/>
                  </a:cubicBezTo>
                  <a:cubicBezTo>
                    <a:pt x="226" y="39"/>
                    <a:pt x="220" y="13"/>
                    <a:pt x="200" y="0"/>
                  </a:cubicBezTo>
                  <a:cubicBezTo>
                    <a:pt x="213" y="19"/>
                    <a:pt x="202" y="35"/>
                    <a:pt x="187" y="48"/>
                  </a:cubicBezTo>
                  <a:cubicBezTo>
                    <a:pt x="170" y="63"/>
                    <a:pt x="178" y="65"/>
                    <a:pt x="182" y="87"/>
                  </a:cubicBezTo>
                  <a:cubicBezTo>
                    <a:pt x="185" y="105"/>
                    <a:pt x="170" y="112"/>
                    <a:pt x="171" y="128"/>
                  </a:cubicBezTo>
                  <a:cubicBezTo>
                    <a:pt x="171" y="147"/>
                    <a:pt x="184" y="154"/>
                    <a:pt x="170" y="172"/>
                  </a:cubicBezTo>
                  <a:cubicBezTo>
                    <a:pt x="158" y="188"/>
                    <a:pt x="140" y="187"/>
                    <a:pt x="125" y="196"/>
                  </a:cubicBezTo>
                  <a:cubicBezTo>
                    <a:pt x="112" y="203"/>
                    <a:pt x="110" y="222"/>
                    <a:pt x="98" y="227"/>
                  </a:cubicBezTo>
                  <a:cubicBezTo>
                    <a:pt x="88" y="232"/>
                    <a:pt x="74" y="225"/>
                    <a:pt x="64" y="227"/>
                  </a:cubicBezTo>
                  <a:cubicBezTo>
                    <a:pt x="53" y="228"/>
                    <a:pt x="46" y="238"/>
                    <a:pt x="34" y="23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69" name="Freeform 133"/>
            <p:cNvSpPr>
              <a:spLocks/>
            </p:cNvSpPr>
            <p:nvPr/>
          </p:nvSpPr>
          <p:spPr bwMode="auto">
            <a:xfrm>
              <a:off x="2938" y="2985"/>
              <a:ext cx="305" cy="312"/>
            </a:xfrm>
            <a:custGeom>
              <a:avLst/>
              <a:gdLst>
                <a:gd name="T0" fmla="*/ 0 w 122"/>
                <a:gd name="T1" fmla="*/ 803 h 117"/>
                <a:gd name="T2" fmla="*/ 245 w 122"/>
                <a:gd name="T3" fmla="*/ 755 h 117"/>
                <a:gd name="T4" fmla="*/ 550 w 122"/>
                <a:gd name="T5" fmla="*/ 541 h 117"/>
                <a:gd name="T6" fmla="*/ 700 w 122"/>
                <a:gd name="T7" fmla="*/ 0 h 117"/>
                <a:gd name="T8" fmla="*/ 700 w 122"/>
                <a:gd name="T9" fmla="*/ 291 h 117"/>
                <a:gd name="T10" fmla="*/ 508 w 122"/>
                <a:gd name="T11" fmla="*/ 435 h 117"/>
                <a:gd name="T12" fmla="*/ 308 w 122"/>
                <a:gd name="T13" fmla="*/ 576 h 117"/>
                <a:gd name="T14" fmla="*/ 138 w 122"/>
                <a:gd name="T15" fmla="*/ 803 h 1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2" h="117">
                  <a:moveTo>
                    <a:pt x="0" y="113"/>
                  </a:moveTo>
                  <a:cubicBezTo>
                    <a:pt x="12" y="116"/>
                    <a:pt x="25" y="117"/>
                    <a:pt x="39" y="106"/>
                  </a:cubicBezTo>
                  <a:cubicBezTo>
                    <a:pt x="53" y="95"/>
                    <a:pt x="72" y="83"/>
                    <a:pt x="88" y="76"/>
                  </a:cubicBezTo>
                  <a:cubicBezTo>
                    <a:pt x="122" y="60"/>
                    <a:pt x="116" y="32"/>
                    <a:pt x="112" y="0"/>
                  </a:cubicBezTo>
                  <a:cubicBezTo>
                    <a:pt x="116" y="13"/>
                    <a:pt x="121" y="29"/>
                    <a:pt x="112" y="41"/>
                  </a:cubicBezTo>
                  <a:cubicBezTo>
                    <a:pt x="105" y="50"/>
                    <a:pt x="90" y="55"/>
                    <a:pt x="81" y="61"/>
                  </a:cubicBezTo>
                  <a:cubicBezTo>
                    <a:pt x="70" y="68"/>
                    <a:pt x="58" y="73"/>
                    <a:pt x="49" y="81"/>
                  </a:cubicBezTo>
                  <a:cubicBezTo>
                    <a:pt x="38" y="90"/>
                    <a:pt x="34" y="106"/>
                    <a:pt x="22" y="11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70" name="Freeform 134"/>
            <p:cNvSpPr>
              <a:spLocks/>
            </p:cNvSpPr>
            <p:nvPr/>
          </p:nvSpPr>
          <p:spPr bwMode="auto">
            <a:xfrm>
              <a:off x="2435" y="2401"/>
              <a:ext cx="883" cy="949"/>
            </a:xfrm>
            <a:custGeom>
              <a:avLst/>
              <a:gdLst>
                <a:gd name="T0" fmla="*/ 1258 w 353"/>
                <a:gd name="T1" fmla="*/ 115 h 356"/>
                <a:gd name="T2" fmla="*/ 770 w 353"/>
                <a:gd name="T3" fmla="*/ 56 h 356"/>
                <a:gd name="T4" fmla="*/ 520 w 353"/>
                <a:gd name="T5" fmla="*/ 371 h 356"/>
                <a:gd name="T6" fmla="*/ 213 w 353"/>
                <a:gd name="T7" fmla="*/ 690 h 356"/>
                <a:gd name="T8" fmla="*/ 108 w 353"/>
                <a:gd name="T9" fmla="*/ 1130 h 356"/>
                <a:gd name="T10" fmla="*/ 50 w 353"/>
                <a:gd name="T11" fmla="*/ 1685 h 356"/>
                <a:gd name="T12" fmla="*/ 320 w 353"/>
                <a:gd name="T13" fmla="*/ 2074 h 356"/>
                <a:gd name="T14" fmla="*/ 495 w 353"/>
                <a:gd name="T15" fmla="*/ 2423 h 356"/>
                <a:gd name="T16" fmla="*/ 983 w 353"/>
                <a:gd name="T17" fmla="*/ 2495 h 356"/>
                <a:gd name="T18" fmla="*/ 1726 w 353"/>
                <a:gd name="T19" fmla="*/ 2287 h 356"/>
                <a:gd name="T20" fmla="*/ 2046 w 353"/>
                <a:gd name="T21" fmla="*/ 1903 h 356"/>
                <a:gd name="T22" fmla="*/ 2064 w 353"/>
                <a:gd name="T23" fmla="*/ 1357 h 356"/>
                <a:gd name="T24" fmla="*/ 2201 w 353"/>
                <a:gd name="T25" fmla="*/ 1016 h 356"/>
                <a:gd name="T26" fmla="*/ 1984 w 353"/>
                <a:gd name="T27" fmla="*/ 562 h 356"/>
                <a:gd name="T28" fmla="*/ 1688 w 353"/>
                <a:gd name="T29" fmla="*/ 179 h 356"/>
                <a:gd name="T30" fmla="*/ 1258 w 353"/>
                <a:gd name="T31" fmla="*/ 115 h 3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3" h="356">
                  <a:moveTo>
                    <a:pt x="201" y="16"/>
                  </a:moveTo>
                  <a:cubicBezTo>
                    <a:pt x="172" y="13"/>
                    <a:pt x="145" y="0"/>
                    <a:pt x="123" y="8"/>
                  </a:cubicBezTo>
                  <a:cubicBezTo>
                    <a:pt x="103" y="16"/>
                    <a:pt x="98" y="35"/>
                    <a:pt x="83" y="52"/>
                  </a:cubicBezTo>
                  <a:cubicBezTo>
                    <a:pt x="69" y="67"/>
                    <a:pt x="44" y="79"/>
                    <a:pt x="34" y="97"/>
                  </a:cubicBezTo>
                  <a:cubicBezTo>
                    <a:pt x="21" y="116"/>
                    <a:pt x="22" y="140"/>
                    <a:pt x="17" y="159"/>
                  </a:cubicBezTo>
                  <a:cubicBezTo>
                    <a:pt x="8" y="189"/>
                    <a:pt x="0" y="212"/>
                    <a:pt x="8" y="237"/>
                  </a:cubicBezTo>
                  <a:cubicBezTo>
                    <a:pt x="16" y="260"/>
                    <a:pt x="38" y="274"/>
                    <a:pt x="51" y="292"/>
                  </a:cubicBezTo>
                  <a:cubicBezTo>
                    <a:pt x="63" y="308"/>
                    <a:pt x="67" y="329"/>
                    <a:pt x="79" y="341"/>
                  </a:cubicBezTo>
                  <a:cubicBezTo>
                    <a:pt x="101" y="356"/>
                    <a:pt x="130" y="352"/>
                    <a:pt x="157" y="351"/>
                  </a:cubicBezTo>
                  <a:cubicBezTo>
                    <a:pt x="196" y="349"/>
                    <a:pt x="242" y="353"/>
                    <a:pt x="276" y="322"/>
                  </a:cubicBezTo>
                  <a:cubicBezTo>
                    <a:pt x="295" y="305"/>
                    <a:pt x="313" y="303"/>
                    <a:pt x="327" y="268"/>
                  </a:cubicBezTo>
                  <a:cubicBezTo>
                    <a:pt x="342" y="233"/>
                    <a:pt x="324" y="207"/>
                    <a:pt x="330" y="191"/>
                  </a:cubicBezTo>
                  <a:cubicBezTo>
                    <a:pt x="337" y="172"/>
                    <a:pt x="353" y="161"/>
                    <a:pt x="352" y="143"/>
                  </a:cubicBezTo>
                  <a:cubicBezTo>
                    <a:pt x="350" y="115"/>
                    <a:pt x="340" y="104"/>
                    <a:pt x="317" y="79"/>
                  </a:cubicBezTo>
                  <a:cubicBezTo>
                    <a:pt x="305" y="66"/>
                    <a:pt x="299" y="49"/>
                    <a:pt x="270" y="25"/>
                  </a:cubicBezTo>
                  <a:cubicBezTo>
                    <a:pt x="256" y="13"/>
                    <a:pt x="228" y="19"/>
                    <a:pt x="201" y="16"/>
                  </a:cubicBezTo>
                  <a:close/>
                </a:path>
              </a:pathLst>
            </a:custGeom>
            <a:grp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71" name="Freeform 135"/>
            <p:cNvSpPr>
              <a:spLocks/>
            </p:cNvSpPr>
            <p:nvPr/>
          </p:nvSpPr>
          <p:spPr bwMode="auto">
            <a:xfrm>
              <a:off x="2648" y="2614"/>
              <a:ext cx="505" cy="539"/>
            </a:xfrm>
            <a:custGeom>
              <a:avLst/>
              <a:gdLst>
                <a:gd name="T0" fmla="*/ 8 w 202"/>
                <a:gd name="T1" fmla="*/ 590 h 202"/>
                <a:gd name="T2" fmla="*/ 170 w 202"/>
                <a:gd name="T3" fmla="*/ 1025 h 202"/>
                <a:gd name="T4" fmla="*/ 400 w 202"/>
                <a:gd name="T5" fmla="*/ 1225 h 202"/>
                <a:gd name="T6" fmla="*/ 650 w 202"/>
                <a:gd name="T7" fmla="*/ 1430 h 202"/>
                <a:gd name="T8" fmla="*/ 1083 w 202"/>
                <a:gd name="T9" fmla="*/ 1259 h 202"/>
                <a:gd name="T10" fmla="*/ 1233 w 202"/>
                <a:gd name="T11" fmla="*/ 849 h 202"/>
                <a:gd name="T12" fmla="*/ 1083 w 202"/>
                <a:gd name="T13" fmla="*/ 376 h 202"/>
                <a:gd name="T14" fmla="*/ 863 w 202"/>
                <a:gd name="T15" fmla="*/ 205 h 202"/>
                <a:gd name="T16" fmla="*/ 613 w 202"/>
                <a:gd name="T17" fmla="*/ 8 h 202"/>
                <a:gd name="T18" fmla="*/ 258 w 202"/>
                <a:gd name="T19" fmla="*/ 192 h 202"/>
                <a:gd name="T20" fmla="*/ 8 w 202"/>
                <a:gd name="T21" fmla="*/ 590 h 2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2" h="202">
                  <a:moveTo>
                    <a:pt x="1" y="83"/>
                  </a:moveTo>
                  <a:cubicBezTo>
                    <a:pt x="0" y="102"/>
                    <a:pt x="18" y="124"/>
                    <a:pt x="27" y="144"/>
                  </a:cubicBezTo>
                  <a:cubicBezTo>
                    <a:pt x="34" y="155"/>
                    <a:pt x="52" y="162"/>
                    <a:pt x="64" y="172"/>
                  </a:cubicBezTo>
                  <a:cubicBezTo>
                    <a:pt x="78" y="185"/>
                    <a:pt x="86" y="201"/>
                    <a:pt x="104" y="201"/>
                  </a:cubicBezTo>
                  <a:cubicBezTo>
                    <a:pt x="123" y="202"/>
                    <a:pt x="157" y="193"/>
                    <a:pt x="173" y="177"/>
                  </a:cubicBezTo>
                  <a:cubicBezTo>
                    <a:pt x="187" y="158"/>
                    <a:pt x="194" y="133"/>
                    <a:pt x="197" y="119"/>
                  </a:cubicBezTo>
                  <a:cubicBezTo>
                    <a:pt x="202" y="91"/>
                    <a:pt x="179" y="71"/>
                    <a:pt x="173" y="53"/>
                  </a:cubicBezTo>
                  <a:cubicBezTo>
                    <a:pt x="168" y="43"/>
                    <a:pt x="151" y="39"/>
                    <a:pt x="138" y="29"/>
                  </a:cubicBezTo>
                  <a:cubicBezTo>
                    <a:pt x="124" y="19"/>
                    <a:pt x="115" y="2"/>
                    <a:pt x="98" y="1"/>
                  </a:cubicBezTo>
                  <a:cubicBezTo>
                    <a:pt x="78" y="0"/>
                    <a:pt x="54" y="19"/>
                    <a:pt x="41" y="27"/>
                  </a:cubicBezTo>
                  <a:cubicBezTo>
                    <a:pt x="20" y="47"/>
                    <a:pt x="1" y="63"/>
                    <a:pt x="1" y="83"/>
                  </a:cubicBezTo>
                  <a:close/>
                </a:path>
              </a:pathLst>
            </a:custGeom>
            <a:grp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72" name="Oval 471"/>
            <p:cNvSpPr>
              <a:spLocks noChangeArrowheads="1"/>
            </p:cNvSpPr>
            <p:nvPr/>
          </p:nvSpPr>
          <p:spPr bwMode="auto">
            <a:xfrm>
              <a:off x="2665" y="2694"/>
              <a:ext cx="65" cy="7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473" name="Oval 472"/>
            <p:cNvSpPr>
              <a:spLocks noChangeArrowheads="1"/>
            </p:cNvSpPr>
            <p:nvPr/>
          </p:nvSpPr>
          <p:spPr bwMode="auto">
            <a:xfrm>
              <a:off x="2728" y="2660"/>
              <a:ext cx="40" cy="4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474" name="Oval 473"/>
            <p:cNvSpPr>
              <a:spLocks noChangeArrowheads="1"/>
            </p:cNvSpPr>
            <p:nvPr/>
          </p:nvSpPr>
          <p:spPr bwMode="auto">
            <a:xfrm>
              <a:off x="2653" y="2777"/>
              <a:ext cx="32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70C0"/>
                </a:solidFill>
                <a:latin typeface="+mn-lt"/>
              </a:endParaRPr>
            </a:p>
          </p:txBody>
        </p:sp>
      </p:grpSp>
      <p:grpSp>
        <p:nvGrpSpPr>
          <p:cNvPr id="475" name="Group 474"/>
          <p:cNvGrpSpPr>
            <a:grpSpLocks/>
          </p:cNvGrpSpPr>
          <p:nvPr/>
        </p:nvGrpSpPr>
        <p:grpSpPr bwMode="auto">
          <a:xfrm>
            <a:off x="1886686" y="762727"/>
            <a:ext cx="594172" cy="327610"/>
            <a:chOff x="2182" y="1659"/>
            <a:chExt cx="1383" cy="1005"/>
          </a:xfrm>
        </p:grpSpPr>
        <p:sp>
          <p:nvSpPr>
            <p:cNvPr id="476" name="Freeform 545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rgbClr val="D9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77" name="Freeform 546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78" name="Oval 477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479" name="Freeform 54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80" name="Freeform 54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81" name="Freeform 550"/>
            <p:cNvSpPr>
              <a:spLocks/>
            </p:cNvSpPr>
            <p:nvPr/>
          </p:nvSpPr>
          <p:spPr bwMode="auto">
            <a:xfrm>
              <a:off x="2182" y="1856"/>
              <a:ext cx="293" cy="304"/>
            </a:xfrm>
            <a:custGeom>
              <a:avLst/>
              <a:gdLst>
                <a:gd name="T0" fmla="*/ 1838 w 117"/>
                <a:gd name="T1" fmla="*/ 683 h 114"/>
                <a:gd name="T2" fmla="*/ 471 w 117"/>
                <a:gd name="T3" fmla="*/ 2163 h 114"/>
                <a:gd name="T4" fmla="*/ 1022 w 117"/>
                <a:gd name="T5" fmla="*/ 0 h 114"/>
                <a:gd name="T6" fmla="*/ 1838 w 117"/>
                <a:gd name="T7" fmla="*/ 68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114">
                  <a:moveTo>
                    <a:pt x="117" y="36"/>
                  </a:moveTo>
                  <a:cubicBezTo>
                    <a:pt x="67" y="55"/>
                    <a:pt x="37" y="93"/>
                    <a:pt x="30" y="114"/>
                  </a:cubicBezTo>
                  <a:cubicBezTo>
                    <a:pt x="0" y="69"/>
                    <a:pt x="36" y="26"/>
                    <a:pt x="65" y="0"/>
                  </a:cubicBezTo>
                  <a:cubicBezTo>
                    <a:pt x="58" y="20"/>
                    <a:pt x="47" y="52"/>
                    <a:pt x="117" y="3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82" name="Freeform 551"/>
            <p:cNvSpPr>
              <a:spLocks/>
            </p:cNvSpPr>
            <p:nvPr/>
          </p:nvSpPr>
          <p:spPr bwMode="auto">
            <a:xfrm>
              <a:off x="3450" y="2019"/>
              <a:ext cx="77" cy="136"/>
            </a:xfrm>
            <a:custGeom>
              <a:avLst/>
              <a:gdLst>
                <a:gd name="T0" fmla="*/ 0 w 31"/>
                <a:gd name="T1" fmla="*/ 363 h 51"/>
                <a:gd name="T2" fmla="*/ 291 w 31"/>
                <a:gd name="T3" fmla="*/ 968 h 51"/>
                <a:gd name="T4" fmla="*/ 432 w 31"/>
                <a:gd name="T5" fmla="*/ 0 h 51"/>
                <a:gd name="T6" fmla="*/ 353 w 31"/>
                <a:gd name="T7" fmla="*/ 307 h 51"/>
                <a:gd name="T8" fmla="*/ 124 w 31"/>
                <a:gd name="T9" fmla="*/ 39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1">
                  <a:moveTo>
                    <a:pt x="0" y="19"/>
                  </a:moveTo>
                  <a:cubicBezTo>
                    <a:pt x="11" y="25"/>
                    <a:pt x="16" y="40"/>
                    <a:pt x="19" y="51"/>
                  </a:cubicBezTo>
                  <a:cubicBezTo>
                    <a:pt x="30" y="49"/>
                    <a:pt x="31" y="7"/>
                    <a:pt x="28" y="0"/>
                  </a:cubicBezTo>
                  <a:cubicBezTo>
                    <a:pt x="28" y="6"/>
                    <a:pt x="25" y="10"/>
                    <a:pt x="23" y="16"/>
                  </a:cubicBezTo>
                  <a:cubicBezTo>
                    <a:pt x="19" y="26"/>
                    <a:pt x="17" y="21"/>
                    <a:pt x="8" y="21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83" name="Freeform 552"/>
            <p:cNvSpPr>
              <a:spLocks/>
            </p:cNvSpPr>
            <p:nvPr/>
          </p:nvSpPr>
          <p:spPr bwMode="auto">
            <a:xfrm>
              <a:off x="2337" y="2323"/>
              <a:ext cx="58" cy="200"/>
            </a:xfrm>
            <a:custGeom>
              <a:avLst/>
              <a:gdLst>
                <a:gd name="T0" fmla="*/ 0 w 23"/>
                <a:gd name="T1" fmla="*/ 1160 h 75"/>
                <a:gd name="T2" fmla="*/ 368 w 23"/>
                <a:gd name="T3" fmla="*/ 1421 h 75"/>
                <a:gd name="T4" fmla="*/ 368 w 23"/>
                <a:gd name="T5" fmla="*/ 264 h 75"/>
                <a:gd name="T6" fmla="*/ 0 w 23"/>
                <a:gd name="T7" fmla="*/ 0 h 75"/>
                <a:gd name="T8" fmla="*/ 0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0" y="61"/>
                  </a:moveTo>
                  <a:cubicBezTo>
                    <a:pt x="7" y="66"/>
                    <a:pt x="15" y="70"/>
                    <a:pt x="23" y="7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5" y="10"/>
                    <a:pt x="7" y="5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84" name="Freeform 553"/>
            <p:cNvSpPr>
              <a:spLocks/>
            </p:cNvSpPr>
            <p:nvPr/>
          </p:nvSpPr>
          <p:spPr bwMode="auto">
            <a:xfrm>
              <a:off x="2425" y="2373"/>
              <a:ext cx="40" cy="187"/>
            </a:xfrm>
            <a:custGeom>
              <a:avLst/>
              <a:gdLst>
                <a:gd name="T0" fmla="*/ 0 w 16"/>
                <a:gd name="T1" fmla="*/ 1199 h 70"/>
                <a:gd name="T2" fmla="*/ 250 w 16"/>
                <a:gd name="T3" fmla="*/ 1336 h 70"/>
                <a:gd name="T4" fmla="*/ 250 w 16"/>
                <a:gd name="T5" fmla="*/ 150 h 70"/>
                <a:gd name="T6" fmla="*/ 0 w 16"/>
                <a:gd name="T7" fmla="*/ 0 h 70"/>
                <a:gd name="T8" fmla="*/ 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0" y="63"/>
                  </a:moveTo>
                  <a:cubicBezTo>
                    <a:pt x="5" y="65"/>
                    <a:pt x="11" y="68"/>
                    <a:pt x="16" y="7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1" y="5"/>
                    <a:pt x="5" y="3"/>
                    <a:pt x="0" y="0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85" name="Freeform 554"/>
            <p:cNvSpPr>
              <a:spLocks/>
            </p:cNvSpPr>
            <p:nvPr/>
          </p:nvSpPr>
          <p:spPr bwMode="auto">
            <a:xfrm>
              <a:off x="2265" y="2251"/>
              <a:ext cx="25" cy="200"/>
            </a:xfrm>
            <a:custGeom>
              <a:avLst/>
              <a:gdLst>
                <a:gd name="T0" fmla="*/ 0 w 10"/>
                <a:gd name="T1" fmla="*/ 1229 h 75"/>
                <a:gd name="T2" fmla="*/ 158 w 10"/>
                <a:gd name="T3" fmla="*/ 1421 h 75"/>
                <a:gd name="T4" fmla="*/ 158 w 10"/>
                <a:gd name="T5" fmla="*/ 192 h 75"/>
                <a:gd name="T6" fmla="*/ 0 w 10"/>
                <a:gd name="T7" fmla="*/ 0 h 75"/>
                <a:gd name="T8" fmla="*/ 0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0" y="65"/>
                  </a:moveTo>
                  <a:cubicBezTo>
                    <a:pt x="3" y="68"/>
                    <a:pt x="6" y="72"/>
                    <a:pt x="10" y="7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6" y="7"/>
                    <a:pt x="3" y="3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86" name="Freeform 555"/>
            <p:cNvSpPr>
              <a:spLocks/>
            </p:cNvSpPr>
            <p:nvPr/>
          </p:nvSpPr>
          <p:spPr bwMode="auto">
            <a:xfrm>
              <a:off x="2400" y="2357"/>
              <a:ext cx="10" cy="182"/>
            </a:xfrm>
            <a:custGeom>
              <a:avLst/>
              <a:gdLst>
                <a:gd name="T0" fmla="*/ 0 w 4"/>
                <a:gd name="T1" fmla="*/ 1269 h 68"/>
                <a:gd name="T2" fmla="*/ 63 w 4"/>
                <a:gd name="T3" fmla="*/ 1303 h 68"/>
                <a:gd name="T4" fmla="*/ 63 w 4"/>
                <a:gd name="T5" fmla="*/ 35 h 68"/>
                <a:gd name="T6" fmla="*/ 0 w 4"/>
                <a:gd name="T7" fmla="*/ 0 h 68"/>
                <a:gd name="T8" fmla="*/ 0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0" y="66"/>
                  </a:moveTo>
                  <a:cubicBezTo>
                    <a:pt x="1" y="66"/>
                    <a:pt x="3" y="67"/>
                    <a:pt x="4" y="6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87" name="Freeform 556"/>
            <p:cNvSpPr>
              <a:spLocks/>
            </p:cNvSpPr>
            <p:nvPr/>
          </p:nvSpPr>
          <p:spPr bwMode="auto">
            <a:xfrm>
              <a:off x="3360" y="2323"/>
              <a:ext cx="57" cy="200"/>
            </a:xfrm>
            <a:custGeom>
              <a:avLst/>
              <a:gdLst>
                <a:gd name="T0" fmla="*/ 349 w 23"/>
                <a:gd name="T1" fmla="*/ 1160 h 75"/>
                <a:gd name="T2" fmla="*/ 0 w 23"/>
                <a:gd name="T3" fmla="*/ 1421 h 75"/>
                <a:gd name="T4" fmla="*/ 0 w 23"/>
                <a:gd name="T5" fmla="*/ 264 h 75"/>
                <a:gd name="T6" fmla="*/ 349 w 23"/>
                <a:gd name="T7" fmla="*/ 0 h 75"/>
                <a:gd name="T8" fmla="*/ 349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23" y="61"/>
                  </a:moveTo>
                  <a:cubicBezTo>
                    <a:pt x="16" y="66"/>
                    <a:pt x="8" y="70"/>
                    <a:pt x="0" y="7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0"/>
                    <a:pt x="16" y="5"/>
                    <a:pt x="23" y="0"/>
                  </a:cubicBezTo>
                  <a:lnTo>
                    <a:pt x="23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88" name="Freeform 557"/>
            <p:cNvSpPr>
              <a:spLocks/>
            </p:cNvSpPr>
            <p:nvPr/>
          </p:nvSpPr>
          <p:spPr bwMode="auto">
            <a:xfrm>
              <a:off x="3290" y="2373"/>
              <a:ext cx="40" cy="187"/>
            </a:xfrm>
            <a:custGeom>
              <a:avLst/>
              <a:gdLst>
                <a:gd name="T0" fmla="*/ 250 w 16"/>
                <a:gd name="T1" fmla="*/ 1199 h 70"/>
                <a:gd name="T2" fmla="*/ 0 w 16"/>
                <a:gd name="T3" fmla="*/ 1336 h 70"/>
                <a:gd name="T4" fmla="*/ 0 w 16"/>
                <a:gd name="T5" fmla="*/ 150 h 70"/>
                <a:gd name="T6" fmla="*/ 250 w 16"/>
                <a:gd name="T7" fmla="*/ 0 h 70"/>
                <a:gd name="T8" fmla="*/ 25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16" y="63"/>
                  </a:moveTo>
                  <a:cubicBezTo>
                    <a:pt x="11" y="65"/>
                    <a:pt x="5" y="68"/>
                    <a:pt x="0" y="7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5"/>
                    <a:pt x="11" y="3"/>
                    <a:pt x="16" y="0"/>
                  </a:cubicBezTo>
                  <a:lnTo>
                    <a:pt x="16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89" name="Freeform 558"/>
            <p:cNvSpPr>
              <a:spLocks/>
            </p:cNvSpPr>
            <p:nvPr/>
          </p:nvSpPr>
          <p:spPr bwMode="auto">
            <a:xfrm>
              <a:off x="3465" y="2251"/>
              <a:ext cx="25" cy="200"/>
            </a:xfrm>
            <a:custGeom>
              <a:avLst/>
              <a:gdLst>
                <a:gd name="T0" fmla="*/ 158 w 10"/>
                <a:gd name="T1" fmla="*/ 1229 h 75"/>
                <a:gd name="T2" fmla="*/ 0 w 10"/>
                <a:gd name="T3" fmla="*/ 1421 h 75"/>
                <a:gd name="T4" fmla="*/ 0 w 10"/>
                <a:gd name="T5" fmla="*/ 192 h 75"/>
                <a:gd name="T6" fmla="*/ 158 w 10"/>
                <a:gd name="T7" fmla="*/ 0 h 75"/>
                <a:gd name="T8" fmla="*/ 158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10" y="65"/>
                  </a:moveTo>
                  <a:cubicBezTo>
                    <a:pt x="7" y="68"/>
                    <a:pt x="4" y="72"/>
                    <a:pt x="0" y="7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7"/>
                    <a:pt x="7" y="3"/>
                    <a:pt x="10" y="0"/>
                  </a:cubicBezTo>
                  <a:lnTo>
                    <a:pt x="10" y="6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90" name="Freeform 559"/>
            <p:cNvSpPr>
              <a:spLocks/>
            </p:cNvSpPr>
            <p:nvPr/>
          </p:nvSpPr>
          <p:spPr bwMode="auto">
            <a:xfrm>
              <a:off x="3345" y="2357"/>
              <a:ext cx="10" cy="182"/>
            </a:xfrm>
            <a:custGeom>
              <a:avLst/>
              <a:gdLst>
                <a:gd name="T0" fmla="*/ 63 w 4"/>
                <a:gd name="T1" fmla="*/ 1269 h 68"/>
                <a:gd name="T2" fmla="*/ 0 w 4"/>
                <a:gd name="T3" fmla="*/ 1303 h 68"/>
                <a:gd name="T4" fmla="*/ 0 w 4"/>
                <a:gd name="T5" fmla="*/ 35 h 68"/>
                <a:gd name="T6" fmla="*/ 63 w 4"/>
                <a:gd name="T7" fmla="*/ 0 h 68"/>
                <a:gd name="T8" fmla="*/ 63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4" y="66"/>
                  </a:moveTo>
                  <a:cubicBezTo>
                    <a:pt x="3" y="66"/>
                    <a:pt x="1" y="67"/>
                    <a:pt x="0" y="6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lnTo>
                    <a:pt x="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91" name="Freeform 560"/>
            <p:cNvSpPr>
              <a:spLocks/>
            </p:cNvSpPr>
            <p:nvPr/>
          </p:nvSpPr>
          <p:spPr bwMode="auto">
            <a:xfrm>
              <a:off x="2570" y="2427"/>
              <a:ext cx="117" cy="202"/>
            </a:xfrm>
            <a:custGeom>
              <a:avLst/>
              <a:gdLst>
                <a:gd name="T0" fmla="*/ 0 w 47"/>
                <a:gd name="T1" fmla="*/ 1223 h 76"/>
                <a:gd name="T2" fmla="*/ 724 w 47"/>
                <a:gd name="T3" fmla="*/ 1427 h 76"/>
                <a:gd name="T4" fmla="*/ 724 w 47"/>
                <a:gd name="T5" fmla="*/ 205 h 76"/>
                <a:gd name="T6" fmla="*/ 0 w 47"/>
                <a:gd name="T7" fmla="*/ 0 h 76"/>
                <a:gd name="T8" fmla="*/ 0 w 47"/>
                <a:gd name="T9" fmla="*/ 1223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6">
                  <a:moveTo>
                    <a:pt x="0" y="65"/>
                  </a:moveTo>
                  <a:cubicBezTo>
                    <a:pt x="13" y="73"/>
                    <a:pt x="34" y="75"/>
                    <a:pt x="47" y="7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26" y="9"/>
                    <a:pt x="13" y="5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92" name="Freeform 561"/>
            <p:cNvSpPr>
              <a:spLocks/>
            </p:cNvSpPr>
            <p:nvPr/>
          </p:nvSpPr>
          <p:spPr bwMode="auto">
            <a:xfrm>
              <a:off x="2712" y="2459"/>
              <a:ext cx="33" cy="178"/>
            </a:xfrm>
            <a:custGeom>
              <a:avLst/>
              <a:gdLst>
                <a:gd name="T0" fmla="*/ 0 w 13"/>
                <a:gd name="T1" fmla="*/ 1235 h 67"/>
                <a:gd name="T2" fmla="*/ 213 w 13"/>
                <a:gd name="T3" fmla="*/ 1257 h 67"/>
                <a:gd name="T4" fmla="*/ 213 w 13"/>
                <a:gd name="T5" fmla="*/ 21 h 67"/>
                <a:gd name="T6" fmla="*/ 0 w 13"/>
                <a:gd name="T7" fmla="*/ 0 h 67"/>
                <a:gd name="T8" fmla="*/ 0 w 13"/>
                <a:gd name="T9" fmla="*/ 1235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67">
                  <a:moveTo>
                    <a:pt x="0" y="66"/>
                  </a:moveTo>
                  <a:cubicBezTo>
                    <a:pt x="4" y="66"/>
                    <a:pt x="9" y="67"/>
                    <a:pt x="13" y="6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1"/>
                    <a:pt x="4" y="0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93" name="Freeform 562"/>
            <p:cNvSpPr>
              <a:spLocks/>
            </p:cNvSpPr>
            <p:nvPr/>
          </p:nvSpPr>
          <p:spPr bwMode="auto">
            <a:xfrm>
              <a:off x="2627" y="2445"/>
              <a:ext cx="28" cy="182"/>
            </a:xfrm>
            <a:custGeom>
              <a:avLst/>
              <a:gdLst>
                <a:gd name="T0" fmla="*/ 0 w 11"/>
                <a:gd name="T1" fmla="*/ 1269 h 68"/>
                <a:gd name="T2" fmla="*/ 181 w 11"/>
                <a:gd name="T3" fmla="*/ 1303 h 68"/>
                <a:gd name="T4" fmla="*/ 181 w 11"/>
                <a:gd name="T5" fmla="*/ 35 h 68"/>
                <a:gd name="T6" fmla="*/ 0 w 11"/>
                <a:gd name="T7" fmla="*/ 0 h 68"/>
                <a:gd name="T8" fmla="*/ 0 w 11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68">
                  <a:moveTo>
                    <a:pt x="0" y="66"/>
                  </a:moveTo>
                  <a:cubicBezTo>
                    <a:pt x="4" y="67"/>
                    <a:pt x="8" y="67"/>
                    <a:pt x="11" y="68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"/>
                    <a:pt x="4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94" name="Freeform 563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95" name="Freeform 564"/>
            <p:cNvSpPr>
              <a:spLocks/>
            </p:cNvSpPr>
            <p:nvPr/>
          </p:nvSpPr>
          <p:spPr bwMode="auto">
            <a:xfrm>
              <a:off x="2345" y="2469"/>
              <a:ext cx="960" cy="150"/>
            </a:xfrm>
            <a:custGeom>
              <a:avLst/>
              <a:gdLst>
                <a:gd name="T0" fmla="*/ 6000 w 384"/>
                <a:gd name="T1" fmla="*/ 458 h 56"/>
                <a:gd name="T2" fmla="*/ 3345 w 384"/>
                <a:gd name="T3" fmla="*/ 1077 h 56"/>
                <a:gd name="T4" fmla="*/ 0 w 384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56">
                  <a:moveTo>
                    <a:pt x="384" y="24"/>
                  </a:moveTo>
                  <a:cubicBezTo>
                    <a:pt x="338" y="44"/>
                    <a:pt x="278" y="56"/>
                    <a:pt x="214" y="56"/>
                  </a:cubicBezTo>
                  <a:cubicBezTo>
                    <a:pt x="127" y="56"/>
                    <a:pt x="50" y="34"/>
                    <a:pt x="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96" name="Oval 495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497" name="Freeform 566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98" name="Freeform 567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499" name="Freeform 56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00" name="Freeform 56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01" name="Freeform 570"/>
            <p:cNvSpPr>
              <a:spLocks/>
            </p:cNvSpPr>
            <p:nvPr/>
          </p:nvSpPr>
          <p:spPr bwMode="auto">
            <a:xfrm>
              <a:off x="2295" y="1896"/>
              <a:ext cx="770" cy="293"/>
            </a:xfrm>
            <a:custGeom>
              <a:avLst/>
              <a:gdLst>
                <a:gd name="T0" fmla="*/ 0 w 308"/>
                <a:gd name="T1" fmla="*/ 2078 h 110"/>
                <a:gd name="T2" fmla="*/ 3613 w 308"/>
                <a:gd name="T3" fmla="*/ 21 h 110"/>
                <a:gd name="T4" fmla="*/ 4813 w 308"/>
                <a:gd name="T5" fmla="*/ 170 h 110"/>
                <a:gd name="T6" fmla="*/ 0 w 308"/>
                <a:gd name="T7" fmla="*/ 2078 h 1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110">
                  <a:moveTo>
                    <a:pt x="0" y="110"/>
                  </a:moveTo>
                  <a:cubicBezTo>
                    <a:pt x="14" y="48"/>
                    <a:pt x="120" y="1"/>
                    <a:pt x="231" y="1"/>
                  </a:cubicBezTo>
                  <a:cubicBezTo>
                    <a:pt x="257" y="1"/>
                    <a:pt x="283" y="4"/>
                    <a:pt x="308" y="9"/>
                  </a:cubicBezTo>
                  <a:cubicBezTo>
                    <a:pt x="254" y="0"/>
                    <a:pt x="49" y="7"/>
                    <a:pt x="0" y="1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02" name="Oval 501"/>
            <p:cNvSpPr>
              <a:spLocks noChangeArrowheads="1"/>
            </p:cNvSpPr>
            <p:nvPr/>
          </p:nvSpPr>
          <p:spPr bwMode="auto">
            <a:xfrm>
              <a:off x="2890" y="1893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503" name="Oval 502"/>
            <p:cNvSpPr>
              <a:spLocks noChangeArrowheads="1"/>
            </p:cNvSpPr>
            <p:nvPr/>
          </p:nvSpPr>
          <p:spPr bwMode="auto">
            <a:xfrm>
              <a:off x="2935" y="1904"/>
              <a:ext cx="22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504" name="Oval 503"/>
            <p:cNvSpPr>
              <a:spLocks noChangeArrowheads="1"/>
            </p:cNvSpPr>
            <p:nvPr/>
          </p:nvSpPr>
          <p:spPr bwMode="auto">
            <a:xfrm>
              <a:off x="2860" y="190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505" name="Freeform 574"/>
            <p:cNvSpPr>
              <a:spLocks/>
            </p:cNvSpPr>
            <p:nvPr/>
          </p:nvSpPr>
          <p:spPr bwMode="auto">
            <a:xfrm>
              <a:off x="2842" y="2187"/>
              <a:ext cx="630" cy="218"/>
            </a:xfrm>
            <a:custGeom>
              <a:avLst/>
              <a:gdLst>
                <a:gd name="T0" fmla="*/ 0 w 252"/>
                <a:gd name="T1" fmla="*/ 1542 h 82"/>
                <a:gd name="T2" fmla="*/ 3938 w 252"/>
                <a:gd name="T3" fmla="*/ 0 h 82"/>
                <a:gd name="T4" fmla="*/ 0 w 252"/>
                <a:gd name="T5" fmla="*/ 1542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" h="82">
                  <a:moveTo>
                    <a:pt x="0" y="82"/>
                  </a:moveTo>
                  <a:cubicBezTo>
                    <a:pt x="57" y="82"/>
                    <a:pt x="193" y="71"/>
                    <a:pt x="252" y="0"/>
                  </a:cubicBezTo>
                  <a:cubicBezTo>
                    <a:pt x="232" y="15"/>
                    <a:pt x="140" y="68"/>
                    <a:pt x="0" y="8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</p:grpSp>
      <p:sp>
        <p:nvSpPr>
          <p:cNvPr id="506" name="Oval 505"/>
          <p:cNvSpPr/>
          <p:nvPr/>
        </p:nvSpPr>
        <p:spPr>
          <a:xfrm>
            <a:off x="2328499" y="920391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Oval 506"/>
          <p:cNvSpPr/>
          <p:nvPr/>
        </p:nvSpPr>
        <p:spPr>
          <a:xfrm>
            <a:off x="2223914" y="937520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Oval 507"/>
          <p:cNvSpPr/>
          <p:nvPr/>
        </p:nvSpPr>
        <p:spPr>
          <a:xfrm>
            <a:off x="2172142" y="867841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Oval 508"/>
          <p:cNvSpPr/>
          <p:nvPr/>
        </p:nvSpPr>
        <p:spPr>
          <a:xfrm>
            <a:off x="1994764" y="900670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Oval 509"/>
          <p:cNvSpPr/>
          <p:nvPr/>
        </p:nvSpPr>
        <p:spPr>
          <a:xfrm>
            <a:off x="2092850" y="933771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1" name="Group 510"/>
          <p:cNvGrpSpPr>
            <a:grpSpLocks/>
          </p:cNvGrpSpPr>
          <p:nvPr/>
        </p:nvGrpSpPr>
        <p:grpSpPr bwMode="auto">
          <a:xfrm>
            <a:off x="1887073" y="1137602"/>
            <a:ext cx="594172" cy="327610"/>
            <a:chOff x="2182" y="1659"/>
            <a:chExt cx="1383" cy="1005"/>
          </a:xfrm>
        </p:grpSpPr>
        <p:sp>
          <p:nvSpPr>
            <p:cNvPr id="512" name="Freeform 545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rgbClr val="D9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13" name="Freeform 546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14" name="Oval 513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515" name="Freeform 54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16" name="Freeform 54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17" name="Freeform 550"/>
            <p:cNvSpPr>
              <a:spLocks/>
            </p:cNvSpPr>
            <p:nvPr/>
          </p:nvSpPr>
          <p:spPr bwMode="auto">
            <a:xfrm>
              <a:off x="2182" y="1856"/>
              <a:ext cx="293" cy="304"/>
            </a:xfrm>
            <a:custGeom>
              <a:avLst/>
              <a:gdLst>
                <a:gd name="T0" fmla="*/ 1838 w 117"/>
                <a:gd name="T1" fmla="*/ 683 h 114"/>
                <a:gd name="T2" fmla="*/ 471 w 117"/>
                <a:gd name="T3" fmla="*/ 2163 h 114"/>
                <a:gd name="T4" fmla="*/ 1022 w 117"/>
                <a:gd name="T5" fmla="*/ 0 h 114"/>
                <a:gd name="T6" fmla="*/ 1838 w 117"/>
                <a:gd name="T7" fmla="*/ 68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114">
                  <a:moveTo>
                    <a:pt x="117" y="36"/>
                  </a:moveTo>
                  <a:cubicBezTo>
                    <a:pt x="67" y="55"/>
                    <a:pt x="37" y="93"/>
                    <a:pt x="30" y="114"/>
                  </a:cubicBezTo>
                  <a:cubicBezTo>
                    <a:pt x="0" y="69"/>
                    <a:pt x="36" y="26"/>
                    <a:pt x="65" y="0"/>
                  </a:cubicBezTo>
                  <a:cubicBezTo>
                    <a:pt x="58" y="20"/>
                    <a:pt x="47" y="52"/>
                    <a:pt x="117" y="3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18" name="Freeform 551"/>
            <p:cNvSpPr>
              <a:spLocks/>
            </p:cNvSpPr>
            <p:nvPr/>
          </p:nvSpPr>
          <p:spPr bwMode="auto">
            <a:xfrm>
              <a:off x="3450" y="2019"/>
              <a:ext cx="77" cy="136"/>
            </a:xfrm>
            <a:custGeom>
              <a:avLst/>
              <a:gdLst>
                <a:gd name="T0" fmla="*/ 0 w 31"/>
                <a:gd name="T1" fmla="*/ 363 h 51"/>
                <a:gd name="T2" fmla="*/ 291 w 31"/>
                <a:gd name="T3" fmla="*/ 968 h 51"/>
                <a:gd name="T4" fmla="*/ 432 w 31"/>
                <a:gd name="T5" fmla="*/ 0 h 51"/>
                <a:gd name="T6" fmla="*/ 353 w 31"/>
                <a:gd name="T7" fmla="*/ 307 h 51"/>
                <a:gd name="T8" fmla="*/ 124 w 31"/>
                <a:gd name="T9" fmla="*/ 39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1">
                  <a:moveTo>
                    <a:pt x="0" y="19"/>
                  </a:moveTo>
                  <a:cubicBezTo>
                    <a:pt x="11" y="25"/>
                    <a:pt x="16" y="40"/>
                    <a:pt x="19" y="51"/>
                  </a:cubicBezTo>
                  <a:cubicBezTo>
                    <a:pt x="30" y="49"/>
                    <a:pt x="31" y="7"/>
                    <a:pt x="28" y="0"/>
                  </a:cubicBezTo>
                  <a:cubicBezTo>
                    <a:pt x="28" y="6"/>
                    <a:pt x="25" y="10"/>
                    <a:pt x="23" y="16"/>
                  </a:cubicBezTo>
                  <a:cubicBezTo>
                    <a:pt x="19" y="26"/>
                    <a:pt x="17" y="21"/>
                    <a:pt x="8" y="21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19" name="Freeform 552"/>
            <p:cNvSpPr>
              <a:spLocks/>
            </p:cNvSpPr>
            <p:nvPr/>
          </p:nvSpPr>
          <p:spPr bwMode="auto">
            <a:xfrm>
              <a:off x="2337" y="2323"/>
              <a:ext cx="58" cy="200"/>
            </a:xfrm>
            <a:custGeom>
              <a:avLst/>
              <a:gdLst>
                <a:gd name="T0" fmla="*/ 0 w 23"/>
                <a:gd name="T1" fmla="*/ 1160 h 75"/>
                <a:gd name="T2" fmla="*/ 368 w 23"/>
                <a:gd name="T3" fmla="*/ 1421 h 75"/>
                <a:gd name="T4" fmla="*/ 368 w 23"/>
                <a:gd name="T5" fmla="*/ 264 h 75"/>
                <a:gd name="T6" fmla="*/ 0 w 23"/>
                <a:gd name="T7" fmla="*/ 0 h 75"/>
                <a:gd name="T8" fmla="*/ 0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0" y="61"/>
                  </a:moveTo>
                  <a:cubicBezTo>
                    <a:pt x="7" y="66"/>
                    <a:pt x="15" y="70"/>
                    <a:pt x="23" y="7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5" y="10"/>
                    <a:pt x="7" y="5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20" name="Freeform 553"/>
            <p:cNvSpPr>
              <a:spLocks/>
            </p:cNvSpPr>
            <p:nvPr/>
          </p:nvSpPr>
          <p:spPr bwMode="auto">
            <a:xfrm>
              <a:off x="2425" y="2373"/>
              <a:ext cx="40" cy="187"/>
            </a:xfrm>
            <a:custGeom>
              <a:avLst/>
              <a:gdLst>
                <a:gd name="T0" fmla="*/ 0 w 16"/>
                <a:gd name="T1" fmla="*/ 1199 h 70"/>
                <a:gd name="T2" fmla="*/ 250 w 16"/>
                <a:gd name="T3" fmla="*/ 1336 h 70"/>
                <a:gd name="T4" fmla="*/ 250 w 16"/>
                <a:gd name="T5" fmla="*/ 150 h 70"/>
                <a:gd name="T6" fmla="*/ 0 w 16"/>
                <a:gd name="T7" fmla="*/ 0 h 70"/>
                <a:gd name="T8" fmla="*/ 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0" y="63"/>
                  </a:moveTo>
                  <a:cubicBezTo>
                    <a:pt x="5" y="65"/>
                    <a:pt x="11" y="68"/>
                    <a:pt x="16" y="7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1" y="5"/>
                    <a:pt x="5" y="3"/>
                    <a:pt x="0" y="0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21" name="Freeform 554"/>
            <p:cNvSpPr>
              <a:spLocks/>
            </p:cNvSpPr>
            <p:nvPr/>
          </p:nvSpPr>
          <p:spPr bwMode="auto">
            <a:xfrm>
              <a:off x="2265" y="2251"/>
              <a:ext cx="25" cy="200"/>
            </a:xfrm>
            <a:custGeom>
              <a:avLst/>
              <a:gdLst>
                <a:gd name="T0" fmla="*/ 0 w 10"/>
                <a:gd name="T1" fmla="*/ 1229 h 75"/>
                <a:gd name="T2" fmla="*/ 158 w 10"/>
                <a:gd name="T3" fmla="*/ 1421 h 75"/>
                <a:gd name="T4" fmla="*/ 158 w 10"/>
                <a:gd name="T5" fmla="*/ 192 h 75"/>
                <a:gd name="T6" fmla="*/ 0 w 10"/>
                <a:gd name="T7" fmla="*/ 0 h 75"/>
                <a:gd name="T8" fmla="*/ 0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0" y="65"/>
                  </a:moveTo>
                  <a:cubicBezTo>
                    <a:pt x="3" y="68"/>
                    <a:pt x="6" y="72"/>
                    <a:pt x="10" y="7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6" y="7"/>
                    <a:pt x="3" y="3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22" name="Freeform 555"/>
            <p:cNvSpPr>
              <a:spLocks/>
            </p:cNvSpPr>
            <p:nvPr/>
          </p:nvSpPr>
          <p:spPr bwMode="auto">
            <a:xfrm>
              <a:off x="2400" y="2357"/>
              <a:ext cx="10" cy="182"/>
            </a:xfrm>
            <a:custGeom>
              <a:avLst/>
              <a:gdLst>
                <a:gd name="T0" fmla="*/ 0 w 4"/>
                <a:gd name="T1" fmla="*/ 1269 h 68"/>
                <a:gd name="T2" fmla="*/ 63 w 4"/>
                <a:gd name="T3" fmla="*/ 1303 h 68"/>
                <a:gd name="T4" fmla="*/ 63 w 4"/>
                <a:gd name="T5" fmla="*/ 35 h 68"/>
                <a:gd name="T6" fmla="*/ 0 w 4"/>
                <a:gd name="T7" fmla="*/ 0 h 68"/>
                <a:gd name="T8" fmla="*/ 0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0" y="66"/>
                  </a:moveTo>
                  <a:cubicBezTo>
                    <a:pt x="1" y="66"/>
                    <a:pt x="3" y="67"/>
                    <a:pt x="4" y="6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23" name="Freeform 556"/>
            <p:cNvSpPr>
              <a:spLocks/>
            </p:cNvSpPr>
            <p:nvPr/>
          </p:nvSpPr>
          <p:spPr bwMode="auto">
            <a:xfrm>
              <a:off x="3360" y="2323"/>
              <a:ext cx="57" cy="200"/>
            </a:xfrm>
            <a:custGeom>
              <a:avLst/>
              <a:gdLst>
                <a:gd name="T0" fmla="*/ 349 w 23"/>
                <a:gd name="T1" fmla="*/ 1160 h 75"/>
                <a:gd name="T2" fmla="*/ 0 w 23"/>
                <a:gd name="T3" fmla="*/ 1421 h 75"/>
                <a:gd name="T4" fmla="*/ 0 w 23"/>
                <a:gd name="T5" fmla="*/ 264 h 75"/>
                <a:gd name="T6" fmla="*/ 349 w 23"/>
                <a:gd name="T7" fmla="*/ 0 h 75"/>
                <a:gd name="T8" fmla="*/ 349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23" y="61"/>
                  </a:moveTo>
                  <a:cubicBezTo>
                    <a:pt x="16" y="66"/>
                    <a:pt x="8" y="70"/>
                    <a:pt x="0" y="7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0"/>
                    <a:pt x="16" y="5"/>
                    <a:pt x="23" y="0"/>
                  </a:cubicBezTo>
                  <a:lnTo>
                    <a:pt x="23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24" name="Freeform 557"/>
            <p:cNvSpPr>
              <a:spLocks/>
            </p:cNvSpPr>
            <p:nvPr/>
          </p:nvSpPr>
          <p:spPr bwMode="auto">
            <a:xfrm>
              <a:off x="3290" y="2373"/>
              <a:ext cx="40" cy="187"/>
            </a:xfrm>
            <a:custGeom>
              <a:avLst/>
              <a:gdLst>
                <a:gd name="T0" fmla="*/ 250 w 16"/>
                <a:gd name="T1" fmla="*/ 1199 h 70"/>
                <a:gd name="T2" fmla="*/ 0 w 16"/>
                <a:gd name="T3" fmla="*/ 1336 h 70"/>
                <a:gd name="T4" fmla="*/ 0 w 16"/>
                <a:gd name="T5" fmla="*/ 150 h 70"/>
                <a:gd name="T6" fmla="*/ 250 w 16"/>
                <a:gd name="T7" fmla="*/ 0 h 70"/>
                <a:gd name="T8" fmla="*/ 25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16" y="63"/>
                  </a:moveTo>
                  <a:cubicBezTo>
                    <a:pt x="11" y="65"/>
                    <a:pt x="5" y="68"/>
                    <a:pt x="0" y="7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5"/>
                    <a:pt x="11" y="3"/>
                    <a:pt x="16" y="0"/>
                  </a:cubicBezTo>
                  <a:lnTo>
                    <a:pt x="16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25" name="Freeform 558"/>
            <p:cNvSpPr>
              <a:spLocks/>
            </p:cNvSpPr>
            <p:nvPr/>
          </p:nvSpPr>
          <p:spPr bwMode="auto">
            <a:xfrm>
              <a:off x="3465" y="2251"/>
              <a:ext cx="25" cy="200"/>
            </a:xfrm>
            <a:custGeom>
              <a:avLst/>
              <a:gdLst>
                <a:gd name="T0" fmla="*/ 158 w 10"/>
                <a:gd name="T1" fmla="*/ 1229 h 75"/>
                <a:gd name="T2" fmla="*/ 0 w 10"/>
                <a:gd name="T3" fmla="*/ 1421 h 75"/>
                <a:gd name="T4" fmla="*/ 0 w 10"/>
                <a:gd name="T5" fmla="*/ 192 h 75"/>
                <a:gd name="T6" fmla="*/ 158 w 10"/>
                <a:gd name="T7" fmla="*/ 0 h 75"/>
                <a:gd name="T8" fmla="*/ 158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10" y="65"/>
                  </a:moveTo>
                  <a:cubicBezTo>
                    <a:pt x="7" y="68"/>
                    <a:pt x="4" y="72"/>
                    <a:pt x="0" y="7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7"/>
                    <a:pt x="7" y="3"/>
                    <a:pt x="10" y="0"/>
                  </a:cubicBezTo>
                  <a:lnTo>
                    <a:pt x="10" y="6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26" name="Freeform 559"/>
            <p:cNvSpPr>
              <a:spLocks/>
            </p:cNvSpPr>
            <p:nvPr/>
          </p:nvSpPr>
          <p:spPr bwMode="auto">
            <a:xfrm>
              <a:off x="3345" y="2357"/>
              <a:ext cx="10" cy="182"/>
            </a:xfrm>
            <a:custGeom>
              <a:avLst/>
              <a:gdLst>
                <a:gd name="T0" fmla="*/ 63 w 4"/>
                <a:gd name="T1" fmla="*/ 1269 h 68"/>
                <a:gd name="T2" fmla="*/ 0 w 4"/>
                <a:gd name="T3" fmla="*/ 1303 h 68"/>
                <a:gd name="T4" fmla="*/ 0 w 4"/>
                <a:gd name="T5" fmla="*/ 35 h 68"/>
                <a:gd name="T6" fmla="*/ 63 w 4"/>
                <a:gd name="T7" fmla="*/ 0 h 68"/>
                <a:gd name="T8" fmla="*/ 63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4" y="66"/>
                  </a:moveTo>
                  <a:cubicBezTo>
                    <a:pt x="3" y="66"/>
                    <a:pt x="1" y="67"/>
                    <a:pt x="0" y="6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lnTo>
                    <a:pt x="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27" name="Freeform 560"/>
            <p:cNvSpPr>
              <a:spLocks/>
            </p:cNvSpPr>
            <p:nvPr/>
          </p:nvSpPr>
          <p:spPr bwMode="auto">
            <a:xfrm>
              <a:off x="2570" y="2427"/>
              <a:ext cx="117" cy="202"/>
            </a:xfrm>
            <a:custGeom>
              <a:avLst/>
              <a:gdLst>
                <a:gd name="T0" fmla="*/ 0 w 47"/>
                <a:gd name="T1" fmla="*/ 1223 h 76"/>
                <a:gd name="T2" fmla="*/ 724 w 47"/>
                <a:gd name="T3" fmla="*/ 1427 h 76"/>
                <a:gd name="T4" fmla="*/ 724 w 47"/>
                <a:gd name="T5" fmla="*/ 205 h 76"/>
                <a:gd name="T6" fmla="*/ 0 w 47"/>
                <a:gd name="T7" fmla="*/ 0 h 76"/>
                <a:gd name="T8" fmla="*/ 0 w 47"/>
                <a:gd name="T9" fmla="*/ 1223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6">
                  <a:moveTo>
                    <a:pt x="0" y="65"/>
                  </a:moveTo>
                  <a:cubicBezTo>
                    <a:pt x="13" y="73"/>
                    <a:pt x="34" y="75"/>
                    <a:pt x="47" y="7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26" y="9"/>
                    <a:pt x="13" y="5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28" name="Freeform 561"/>
            <p:cNvSpPr>
              <a:spLocks/>
            </p:cNvSpPr>
            <p:nvPr/>
          </p:nvSpPr>
          <p:spPr bwMode="auto">
            <a:xfrm>
              <a:off x="2712" y="2459"/>
              <a:ext cx="33" cy="178"/>
            </a:xfrm>
            <a:custGeom>
              <a:avLst/>
              <a:gdLst>
                <a:gd name="T0" fmla="*/ 0 w 13"/>
                <a:gd name="T1" fmla="*/ 1235 h 67"/>
                <a:gd name="T2" fmla="*/ 213 w 13"/>
                <a:gd name="T3" fmla="*/ 1257 h 67"/>
                <a:gd name="T4" fmla="*/ 213 w 13"/>
                <a:gd name="T5" fmla="*/ 21 h 67"/>
                <a:gd name="T6" fmla="*/ 0 w 13"/>
                <a:gd name="T7" fmla="*/ 0 h 67"/>
                <a:gd name="T8" fmla="*/ 0 w 13"/>
                <a:gd name="T9" fmla="*/ 1235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67">
                  <a:moveTo>
                    <a:pt x="0" y="66"/>
                  </a:moveTo>
                  <a:cubicBezTo>
                    <a:pt x="4" y="66"/>
                    <a:pt x="9" y="67"/>
                    <a:pt x="13" y="6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1"/>
                    <a:pt x="4" y="0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29" name="Freeform 562"/>
            <p:cNvSpPr>
              <a:spLocks/>
            </p:cNvSpPr>
            <p:nvPr/>
          </p:nvSpPr>
          <p:spPr bwMode="auto">
            <a:xfrm>
              <a:off x="2627" y="2445"/>
              <a:ext cx="28" cy="182"/>
            </a:xfrm>
            <a:custGeom>
              <a:avLst/>
              <a:gdLst>
                <a:gd name="T0" fmla="*/ 0 w 11"/>
                <a:gd name="T1" fmla="*/ 1269 h 68"/>
                <a:gd name="T2" fmla="*/ 181 w 11"/>
                <a:gd name="T3" fmla="*/ 1303 h 68"/>
                <a:gd name="T4" fmla="*/ 181 w 11"/>
                <a:gd name="T5" fmla="*/ 35 h 68"/>
                <a:gd name="T6" fmla="*/ 0 w 11"/>
                <a:gd name="T7" fmla="*/ 0 h 68"/>
                <a:gd name="T8" fmla="*/ 0 w 11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68">
                  <a:moveTo>
                    <a:pt x="0" y="66"/>
                  </a:moveTo>
                  <a:cubicBezTo>
                    <a:pt x="4" y="67"/>
                    <a:pt x="8" y="67"/>
                    <a:pt x="11" y="68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"/>
                    <a:pt x="4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30" name="Freeform 563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31" name="Freeform 564"/>
            <p:cNvSpPr>
              <a:spLocks/>
            </p:cNvSpPr>
            <p:nvPr/>
          </p:nvSpPr>
          <p:spPr bwMode="auto">
            <a:xfrm>
              <a:off x="2345" y="2469"/>
              <a:ext cx="960" cy="150"/>
            </a:xfrm>
            <a:custGeom>
              <a:avLst/>
              <a:gdLst>
                <a:gd name="T0" fmla="*/ 6000 w 384"/>
                <a:gd name="T1" fmla="*/ 458 h 56"/>
                <a:gd name="T2" fmla="*/ 3345 w 384"/>
                <a:gd name="T3" fmla="*/ 1077 h 56"/>
                <a:gd name="T4" fmla="*/ 0 w 384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56">
                  <a:moveTo>
                    <a:pt x="384" y="24"/>
                  </a:moveTo>
                  <a:cubicBezTo>
                    <a:pt x="338" y="44"/>
                    <a:pt x="278" y="56"/>
                    <a:pt x="214" y="56"/>
                  </a:cubicBezTo>
                  <a:cubicBezTo>
                    <a:pt x="127" y="56"/>
                    <a:pt x="50" y="34"/>
                    <a:pt x="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32" name="Oval 531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533" name="Freeform 566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34" name="Freeform 567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35" name="Freeform 56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36" name="Freeform 56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37" name="Freeform 570"/>
            <p:cNvSpPr>
              <a:spLocks/>
            </p:cNvSpPr>
            <p:nvPr/>
          </p:nvSpPr>
          <p:spPr bwMode="auto">
            <a:xfrm>
              <a:off x="2295" y="1896"/>
              <a:ext cx="770" cy="293"/>
            </a:xfrm>
            <a:custGeom>
              <a:avLst/>
              <a:gdLst>
                <a:gd name="T0" fmla="*/ 0 w 308"/>
                <a:gd name="T1" fmla="*/ 2078 h 110"/>
                <a:gd name="T2" fmla="*/ 3613 w 308"/>
                <a:gd name="T3" fmla="*/ 21 h 110"/>
                <a:gd name="T4" fmla="*/ 4813 w 308"/>
                <a:gd name="T5" fmla="*/ 170 h 110"/>
                <a:gd name="T6" fmla="*/ 0 w 308"/>
                <a:gd name="T7" fmla="*/ 2078 h 1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110">
                  <a:moveTo>
                    <a:pt x="0" y="110"/>
                  </a:moveTo>
                  <a:cubicBezTo>
                    <a:pt x="14" y="48"/>
                    <a:pt x="120" y="1"/>
                    <a:pt x="231" y="1"/>
                  </a:cubicBezTo>
                  <a:cubicBezTo>
                    <a:pt x="257" y="1"/>
                    <a:pt x="283" y="4"/>
                    <a:pt x="308" y="9"/>
                  </a:cubicBezTo>
                  <a:cubicBezTo>
                    <a:pt x="254" y="0"/>
                    <a:pt x="49" y="7"/>
                    <a:pt x="0" y="1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38" name="Oval 537"/>
            <p:cNvSpPr>
              <a:spLocks noChangeArrowheads="1"/>
            </p:cNvSpPr>
            <p:nvPr/>
          </p:nvSpPr>
          <p:spPr bwMode="auto">
            <a:xfrm>
              <a:off x="2890" y="1893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539" name="Oval 538"/>
            <p:cNvSpPr>
              <a:spLocks noChangeArrowheads="1"/>
            </p:cNvSpPr>
            <p:nvPr/>
          </p:nvSpPr>
          <p:spPr bwMode="auto">
            <a:xfrm>
              <a:off x="2935" y="1904"/>
              <a:ext cx="22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540" name="Oval 539"/>
            <p:cNvSpPr>
              <a:spLocks noChangeArrowheads="1"/>
            </p:cNvSpPr>
            <p:nvPr/>
          </p:nvSpPr>
          <p:spPr bwMode="auto">
            <a:xfrm>
              <a:off x="2860" y="190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541" name="Freeform 574"/>
            <p:cNvSpPr>
              <a:spLocks/>
            </p:cNvSpPr>
            <p:nvPr/>
          </p:nvSpPr>
          <p:spPr bwMode="auto">
            <a:xfrm>
              <a:off x="2842" y="2187"/>
              <a:ext cx="630" cy="218"/>
            </a:xfrm>
            <a:custGeom>
              <a:avLst/>
              <a:gdLst>
                <a:gd name="T0" fmla="*/ 0 w 252"/>
                <a:gd name="T1" fmla="*/ 1542 h 82"/>
                <a:gd name="T2" fmla="*/ 3938 w 252"/>
                <a:gd name="T3" fmla="*/ 0 h 82"/>
                <a:gd name="T4" fmla="*/ 0 w 252"/>
                <a:gd name="T5" fmla="*/ 1542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" h="82">
                  <a:moveTo>
                    <a:pt x="0" y="82"/>
                  </a:moveTo>
                  <a:cubicBezTo>
                    <a:pt x="57" y="82"/>
                    <a:pt x="193" y="71"/>
                    <a:pt x="252" y="0"/>
                  </a:cubicBezTo>
                  <a:cubicBezTo>
                    <a:pt x="232" y="15"/>
                    <a:pt x="140" y="68"/>
                    <a:pt x="0" y="8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</p:grpSp>
      <p:sp>
        <p:nvSpPr>
          <p:cNvPr id="542" name="Oval 541"/>
          <p:cNvSpPr/>
          <p:nvPr/>
        </p:nvSpPr>
        <p:spPr>
          <a:xfrm>
            <a:off x="2328886" y="1295266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Oval 542"/>
          <p:cNvSpPr/>
          <p:nvPr/>
        </p:nvSpPr>
        <p:spPr>
          <a:xfrm>
            <a:off x="2224301" y="1312395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Oval 543"/>
          <p:cNvSpPr/>
          <p:nvPr/>
        </p:nvSpPr>
        <p:spPr>
          <a:xfrm>
            <a:off x="2172529" y="1242716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Oval 544"/>
          <p:cNvSpPr/>
          <p:nvPr/>
        </p:nvSpPr>
        <p:spPr>
          <a:xfrm>
            <a:off x="1995151" y="1275545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Oval 545"/>
          <p:cNvSpPr/>
          <p:nvPr/>
        </p:nvSpPr>
        <p:spPr>
          <a:xfrm>
            <a:off x="2093237" y="1308646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7" name="Group 546"/>
          <p:cNvGrpSpPr>
            <a:grpSpLocks/>
          </p:cNvGrpSpPr>
          <p:nvPr/>
        </p:nvGrpSpPr>
        <p:grpSpPr bwMode="auto">
          <a:xfrm>
            <a:off x="1886686" y="1515805"/>
            <a:ext cx="594172" cy="327610"/>
            <a:chOff x="2182" y="1659"/>
            <a:chExt cx="1383" cy="1005"/>
          </a:xfrm>
        </p:grpSpPr>
        <p:sp>
          <p:nvSpPr>
            <p:cNvPr id="548" name="Freeform 545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rgbClr val="D9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49" name="Freeform 546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50" name="Oval 549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551" name="Freeform 54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52" name="Freeform 54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53" name="Freeform 550"/>
            <p:cNvSpPr>
              <a:spLocks/>
            </p:cNvSpPr>
            <p:nvPr/>
          </p:nvSpPr>
          <p:spPr bwMode="auto">
            <a:xfrm>
              <a:off x="2182" y="1856"/>
              <a:ext cx="293" cy="304"/>
            </a:xfrm>
            <a:custGeom>
              <a:avLst/>
              <a:gdLst>
                <a:gd name="T0" fmla="*/ 1838 w 117"/>
                <a:gd name="T1" fmla="*/ 683 h 114"/>
                <a:gd name="T2" fmla="*/ 471 w 117"/>
                <a:gd name="T3" fmla="*/ 2163 h 114"/>
                <a:gd name="T4" fmla="*/ 1022 w 117"/>
                <a:gd name="T5" fmla="*/ 0 h 114"/>
                <a:gd name="T6" fmla="*/ 1838 w 117"/>
                <a:gd name="T7" fmla="*/ 68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114">
                  <a:moveTo>
                    <a:pt x="117" y="36"/>
                  </a:moveTo>
                  <a:cubicBezTo>
                    <a:pt x="67" y="55"/>
                    <a:pt x="37" y="93"/>
                    <a:pt x="30" y="114"/>
                  </a:cubicBezTo>
                  <a:cubicBezTo>
                    <a:pt x="0" y="69"/>
                    <a:pt x="36" y="26"/>
                    <a:pt x="65" y="0"/>
                  </a:cubicBezTo>
                  <a:cubicBezTo>
                    <a:pt x="58" y="20"/>
                    <a:pt x="47" y="52"/>
                    <a:pt x="117" y="3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54" name="Freeform 551"/>
            <p:cNvSpPr>
              <a:spLocks/>
            </p:cNvSpPr>
            <p:nvPr/>
          </p:nvSpPr>
          <p:spPr bwMode="auto">
            <a:xfrm>
              <a:off x="3450" y="2019"/>
              <a:ext cx="77" cy="136"/>
            </a:xfrm>
            <a:custGeom>
              <a:avLst/>
              <a:gdLst>
                <a:gd name="T0" fmla="*/ 0 w 31"/>
                <a:gd name="T1" fmla="*/ 363 h 51"/>
                <a:gd name="T2" fmla="*/ 291 w 31"/>
                <a:gd name="T3" fmla="*/ 968 h 51"/>
                <a:gd name="T4" fmla="*/ 432 w 31"/>
                <a:gd name="T5" fmla="*/ 0 h 51"/>
                <a:gd name="T6" fmla="*/ 353 w 31"/>
                <a:gd name="T7" fmla="*/ 307 h 51"/>
                <a:gd name="T8" fmla="*/ 124 w 31"/>
                <a:gd name="T9" fmla="*/ 39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1">
                  <a:moveTo>
                    <a:pt x="0" y="19"/>
                  </a:moveTo>
                  <a:cubicBezTo>
                    <a:pt x="11" y="25"/>
                    <a:pt x="16" y="40"/>
                    <a:pt x="19" y="51"/>
                  </a:cubicBezTo>
                  <a:cubicBezTo>
                    <a:pt x="30" y="49"/>
                    <a:pt x="31" y="7"/>
                    <a:pt x="28" y="0"/>
                  </a:cubicBezTo>
                  <a:cubicBezTo>
                    <a:pt x="28" y="6"/>
                    <a:pt x="25" y="10"/>
                    <a:pt x="23" y="16"/>
                  </a:cubicBezTo>
                  <a:cubicBezTo>
                    <a:pt x="19" y="26"/>
                    <a:pt x="17" y="21"/>
                    <a:pt x="8" y="21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55" name="Freeform 552"/>
            <p:cNvSpPr>
              <a:spLocks/>
            </p:cNvSpPr>
            <p:nvPr/>
          </p:nvSpPr>
          <p:spPr bwMode="auto">
            <a:xfrm>
              <a:off x="2337" y="2323"/>
              <a:ext cx="58" cy="200"/>
            </a:xfrm>
            <a:custGeom>
              <a:avLst/>
              <a:gdLst>
                <a:gd name="T0" fmla="*/ 0 w 23"/>
                <a:gd name="T1" fmla="*/ 1160 h 75"/>
                <a:gd name="T2" fmla="*/ 368 w 23"/>
                <a:gd name="T3" fmla="*/ 1421 h 75"/>
                <a:gd name="T4" fmla="*/ 368 w 23"/>
                <a:gd name="T5" fmla="*/ 264 h 75"/>
                <a:gd name="T6" fmla="*/ 0 w 23"/>
                <a:gd name="T7" fmla="*/ 0 h 75"/>
                <a:gd name="T8" fmla="*/ 0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0" y="61"/>
                  </a:moveTo>
                  <a:cubicBezTo>
                    <a:pt x="7" y="66"/>
                    <a:pt x="15" y="70"/>
                    <a:pt x="23" y="7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5" y="10"/>
                    <a:pt x="7" y="5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56" name="Freeform 553"/>
            <p:cNvSpPr>
              <a:spLocks/>
            </p:cNvSpPr>
            <p:nvPr/>
          </p:nvSpPr>
          <p:spPr bwMode="auto">
            <a:xfrm>
              <a:off x="2425" y="2373"/>
              <a:ext cx="40" cy="187"/>
            </a:xfrm>
            <a:custGeom>
              <a:avLst/>
              <a:gdLst>
                <a:gd name="T0" fmla="*/ 0 w 16"/>
                <a:gd name="T1" fmla="*/ 1199 h 70"/>
                <a:gd name="T2" fmla="*/ 250 w 16"/>
                <a:gd name="T3" fmla="*/ 1336 h 70"/>
                <a:gd name="T4" fmla="*/ 250 w 16"/>
                <a:gd name="T5" fmla="*/ 150 h 70"/>
                <a:gd name="T6" fmla="*/ 0 w 16"/>
                <a:gd name="T7" fmla="*/ 0 h 70"/>
                <a:gd name="T8" fmla="*/ 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0" y="63"/>
                  </a:moveTo>
                  <a:cubicBezTo>
                    <a:pt x="5" y="65"/>
                    <a:pt x="11" y="68"/>
                    <a:pt x="16" y="7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1" y="5"/>
                    <a:pt x="5" y="3"/>
                    <a:pt x="0" y="0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57" name="Freeform 554"/>
            <p:cNvSpPr>
              <a:spLocks/>
            </p:cNvSpPr>
            <p:nvPr/>
          </p:nvSpPr>
          <p:spPr bwMode="auto">
            <a:xfrm>
              <a:off x="2265" y="2251"/>
              <a:ext cx="25" cy="200"/>
            </a:xfrm>
            <a:custGeom>
              <a:avLst/>
              <a:gdLst>
                <a:gd name="T0" fmla="*/ 0 w 10"/>
                <a:gd name="T1" fmla="*/ 1229 h 75"/>
                <a:gd name="T2" fmla="*/ 158 w 10"/>
                <a:gd name="T3" fmla="*/ 1421 h 75"/>
                <a:gd name="T4" fmla="*/ 158 w 10"/>
                <a:gd name="T5" fmla="*/ 192 h 75"/>
                <a:gd name="T6" fmla="*/ 0 w 10"/>
                <a:gd name="T7" fmla="*/ 0 h 75"/>
                <a:gd name="T8" fmla="*/ 0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0" y="65"/>
                  </a:moveTo>
                  <a:cubicBezTo>
                    <a:pt x="3" y="68"/>
                    <a:pt x="6" y="72"/>
                    <a:pt x="10" y="7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6" y="7"/>
                    <a:pt x="3" y="3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58" name="Freeform 555"/>
            <p:cNvSpPr>
              <a:spLocks/>
            </p:cNvSpPr>
            <p:nvPr/>
          </p:nvSpPr>
          <p:spPr bwMode="auto">
            <a:xfrm>
              <a:off x="2400" y="2357"/>
              <a:ext cx="10" cy="182"/>
            </a:xfrm>
            <a:custGeom>
              <a:avLst/>
              <a:gdLst>
                <a:gd name="T0" fmla="*/ 0 w 4"/>
                <a:gd name="T1" fmla="*/ 1269 h 68"/>
                <a:gd name="T2" fmla="*/ 63 w 4"/>
                <a:gd name="T3" fmla="*/ 1303 h 68"/>
                <a:gd name="T4" fmla="*/ 63 w 4"/>
                <a:gd name="T5" fmla="*/ 35 h 68"/>
                <a:gd name="T6" fmla="*/ 0 w 4"/>
                <a:gd name="T7" fmla="*/ 0 h 68"/>
                <a:gd name="T8" fmla="*/ 0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0" y="66"/>
                  </a:moveTo>
                  <a:cubicBezTo>
                    <a:pt x="1" y="66"/>
                    <a:pt x="3" y="67"/>
                    <a:pt x="4" y="6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59" name="Freeform 556"/>
            <p:cNvSpPr>
              <a:spLocks/>
            </p:cNvSpPr>
            <p:nvPr/>
          </p:nvSpPr>
          <p:spPr bwMode="auto">
            <a:xfrm>
              <a:off x="3360" y="2323"/>
              <a:ext cx="57" cy="200"/>
            </a:xfrm>
            <a:custGeom>
              <a:avLst/>
              <a:gdLst>
                <a:gd name="T0" fmla="*/ 349 w 23"/>
                <a:gd name="T1" fmla="*/ 1160 h 75"/>
                <a:gd name="T2" fmla="*/ 0 w 23"/>
                <a:gd name="T3" fmla="*/ 1421 h 75"/>
                <a:gd name="T4" fmla="*/ 0 w 23"/>
                <a:gd name="T5" fmla="*/ 264 h 75"/>
                <a:gd name="T6" fmla="*/ 349 w 23"/>
                <a:gd name="T7" fmla="*/ 0 h 75"/>
                <a:gd name="T8" fmla="*/ 349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23" y="61"/>
                  </a:moveTo>
                  <a:cubicBezTo>
                    <a:pt x="16" y="66"/>
                    <a:pt x="8" y="70"/>
                    <a:pt x="0" y="7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0"/>
                    <a:pt x="16" y="5"/>
                    <a:pt x="23" y="0"/>
                  </a:cubicBezTo>
                  <a:lnTo>
                    <a:pt x="23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60" name="Freeform 557"/>
            <p:cNvSpPr>
              <a:spLocks/>
            </p:cNvSpPr>
            <p:nvPr/>
          </p:nvSpPr>
          <p:spPr bwMode="auto">
            <a:xfrm>
              <a:off x="3290" y="2373"/>
              <a:ext cx="40" cy="187"/>
            </a:xfrm>
            <a:custGeom>
              <a:avLst/>
              <a:gdLst>
                <a:gd name="T0" fmla="*/ 250 w 16"/>
                <a:gd name="T1" fmla="*/ 1199 h 70"/>
                <a:gd name="T2" fmla="*/ 0 w 16"/>
                <a:gd name="T3" fmla="*/ 1336 h 70"/>
                <a:gd name="T4" fmla="*/ 0 w 16"/>
                <a:gd name="T5" fmla="*/ 150 h 70"/>
                <a:gd name="T6" fmla="*/ 250 w 16"/>
                <a:gd name="T7" fmla="*/ 0 h 70"/>
                <a:gd name="T8" fmla="*/ 25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16" y="63"/>
                  </a:moveTo>
                  <a:cubicBezTo>
                    <a:pt x="11" y="65"/>
                    <a:pt x="5" y="68"/>
                    <a:pt x="0" y="7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5"/>
                    <a:pt x="11" y="3"/>
                    <a:pt x="16" y="0"/>
                  </a:cubicBezTo>
                  <a:lnTo>
                    <a:pt x="16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61" name="Freeform 558"/>
            <p:cNvSpPr>
              <a:spLocks/>
            </p:cNvSpPr>
            <p:nvPr/>
          </p:nvSpPr>
          <p:spPr bwMode="auto">
            <a:xfrm>
              <a:off x="3465" y="2251"/>
              <a:ext cx="25" cy="200"/>
            </a:xfrm>
            <a:custGeom>
              <a:avLst/>
              <a:gdLst>
                <a:gd name="T0" fmla="*/ 158 w 10"/>
                <a:gd name="T1" fmla="*/ 1229 h 75"/>
                <a:gd name="T2" fmla="*/ 0 w 10"/>
                <a:gd name="T3" fmla="*/ 1421 h 75"/>
                <a:gd name="T4" fmla="*/ 0 w 10"/>
                <a:gd name="T5" fmla="*/ 192 h 75"/>
                <a:gd name="T6" fmla="*/ 158 w 10"/>
                <a:gd name="T7" fmla="*/ 0 h 75"/>
                <a:gd name="T8" fmla="*/ 158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10" y="65"/>
                  </a:moveTo>
                  <a:cubicBezTo>
                    <a:pt x="7" y="68"/>
                    <a:pt x="4" y="72"/>
                    <a:pt x="0" y="7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7"/>
                    <a:pt x="7" y="3"/>
                    <a:pt x="10" y="0"/>
                  </a:cubicBezTo>
                  <a:lnTo>
                    <a:pt x="10" y="6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62" name="Freeform 559"/>
            <p:cNvSpPr>
              <a:spLocks/>
            </p:cNvSpPr>
            <p:nvPr/>
          </p:nvSpPr>
          <p:spPr bwMode="auto">
            <a:xfrm>
              <a:off x="3345" y="2357"/>
              <a:ext cx="10" cy="182"/>
            </a:xfrm>
            <a:custGeom>
              <a:avLst/>
              <a:gdLst>
                <a:gd name="T0" fmla="*/ 63 w 4"/>
                <a:gd name="T1" fmla="*/ 1269 h 68"/>
                <a:gd name="T2" fmla="*/ 0 w 4"/>
                <a:gd name="T3" fmla="*/ 1303 h 68"/>
                <a:gd name="T4" fmla="*/ 0 w 4"/>
                <a:gd name="T5" fmla="*/ 35 h 68"/>
                <a:gd name="T6" fmla="*/ 63 w 4"/>
                <a:gd name="T7" fmla="*/ 0 h 68"/>
                <a:gd name="T8" fmla="*/ 63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4" y="66"/>
                  </a:moveTo>
                  <a:cubicBezTo>
                    <a:pt x="3" y="66"/>
                    <a:pt x="1" y="67"/>
                    <a:pt x="0" y="6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lnTo>
                    <a:pt x="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63" name="Freeform 560"/>
            <p:cNvSpPr>
              <a:spLocks/>
            </p:cNvSpPr>
            <p:nvPr/>
          </p:nvSpPr>
          <p:spPr bwMode="auto">
            <a:xfrm>
              <a:off x="2570" y="2427"/>
              <a:ext cx="117" cy="202"/>
            </a:xfrm>
            <a:custGeom>
              <a:avLst/>
              <a:gdLst>
                <a:gd name="T0" fmla="*/ 0 w 47"/>
                <a:gd name="T1" fmla="*/ 1223 h 76"/>
                <a:gd name="T2" fmla="*/ 724 w 47"/>
                <a:gd name="T3" fmla="*/ 1427 h 76"/>
                <a:gd name="T4" fmla="*/ 724 w 47"/>
                <a:gd name="T5" fmla="*/ 205 h 76"/>
                <a:gd name="T6" fmla="*/ 0 w 47"/>
                <a:gd name="T7" fmla="*/ 0 h 76"/>
                <a:gd name="T8" fmla="*/ 0 w 47"/>
                <a:gd name="T9" fmla="*/ 1223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6">
                  <a:moveTo>
                    <a:pt x="0" y="65"/>
                  </a:moveTo>
                  <a:cubicBezTo>
                    <a:pt x="13" y="73"/>
                    <a:pt x="34" y="75"/>
                    <a:pt x="47" y="7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26" y="9"/>
                    <a:pt x="13" y="5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64" name="Freeform 561"/>
            <p:cNvSpPr>
              <a:spLocks/>
            </p:cNvSpPr>
            <p:nvPr/>
          </p:nvSpPr>
          <p:spPr bwMode="auto">
            <a:xfrm>
              <a:off x="2712" y="2459"/>
              <a:ext cx="33" cy="178"/>
            </a:xfrm>
            <a:custGeom>
              <a:avLst/>
              <a:gdLst>
                <a:gd name="T0" fmla="*/ 0 w 13"/>
                <a:gd name="T1" fmla="*/ 1235 h 67"/>
                <a:gd name="T2" fmla="*/ 213 w 13"/>
                <a:gd name="T3" fmla="*/ 1257 h 67"/>
                <a:gd name="T4" fmla="*/ 213 w 13"/>
                <a:gd name="T5" fmla="*/ 21 h 67"/>
                <a:gd name="T6" fmla="*/ 0 w 13"/>
                <a:gd name="T7" fmla="*/ 0 h 67"/>
                <a:gd name="T8" fmla="*/ 0 w 13"/>
                <a:gd name="T9" fmla="*/ 1235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67">
                  <a:moveTo>
                    <a:pt x="0" y="66"/>
                  </a:moveTo>
                  <a:cubicBezTo>
                    <a:pt x="4" y="66"/>
                    <a:pt x="9" y="67"/>
                    <a:pt x="13" y="6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1"/>
                    <a:pt x="4" y="0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65" name="Freeform 562"/>
            <p:cNvSpPr>
              <a:spLocks/>
            </p:cNvSpPr>
            <p:nvPr/>
          </p:nvSpPr>
          <p:spPr bwMode="auto">
            <a:xfrm>
              <a:off x="2627" y="2445"/>
              <a:ext cx="28" cy="182"/>
            </a:xfrm>
            <a:custGeom>
              <a:avLst/>
              <a:gdLst>
                <a:gd name="T0" fmla="*/ 0 w 11"/>
                <a:gd name="T1" fmla="*/ 1269 h 68"/>
                <a:gd name="T2" fmla="*/ 181 w 11"/>
                <a:gd name="T3" fmla="*/ 1303 h 68"/>
                <a:gd name="T4" fmla="*/ 181 w 11"/>
                <a:gd name="T5" fmla="*/ 35 h 68"/>
                <a:gd name="T6" fmla="*/ 0 w 11"/>
                <a:gd name="T7" fmla="*/ 0 h 68"/>
                <a:gd name="T8" fmla="*/ 0 w 11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68">
                  <a:moveTo>
                    <a:pt x="0" y="66"/>
                  </a:moveTo>
                  <a:cubicBezTo>
                    <a:pt x="4" y="67"/>
                    <a:pt x="8" y="67"/>
                    <a:pt x="11" y="68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"/>
                    <a:pt x="4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66" name="Freeform 563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67" name="Freeform 564"/>
            <p:cNvSpPr>
              <a:spLocks/>
            </p:cNvSpPr>
            <p:nvPr/>
          </p:nvSpPr>
          <p:spPr bwMode="auto">
            <a:xfrm>
              <a:off x="2345" y="2469"/>
              <a:ext cx="960" cy="150"/>
            </a:xfrm>
            <a:custGeom>
              <a:avLst/>
              <a:gdLst>
                <a:gd name="T0" fmla="*/ 6000 w 384"/>
                <a:gd name="T1" fmla="*/ 458 h 56"/>
                <a:gd name="T2" fmla="*/ 3345 w 384"/>
                <a:gd name="T3" fmla="*/ 1077 h 56"/>
                <a:gd name="T4" fmla="*/ 0 w 384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56">
                  <a:moveTo>
                    <a:pt x="384" y="24"/>
                  </a:moveTo>
                  <a:cubicBezTo>
                    <a:pt x="338" y="44"/>
                    <a:pt x="278" y="56"/>
                    <a:pt x="214" y="56"/>
                  </a:cubicBezTo>
                  <a:cubicBezTo>
                    <a:pt x="127" y="56"/>
                    <a:pt x="50" y="34"/>
                    <a:pt x="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68" name="Oval 567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569" name="Freeform 566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70" name="Freeform 567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71" name="Freeform 56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72" name="Freeform 56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73" name="Freeform 570"/>
            <p:cNvSpPr>
              <a:spLocks/>
            </p:cNvSpPr>
            <p:nvPr/>
          </p:nvSpPr>
          <p:spPr bwMode="auto">
            <a:xfrm>
              <a:off x="2295" y="1896"/>
              <a:ext cx="770" cy="293"/>
            </a:xfrm>
            <a:custGeom>
              <a:avLst/>
              <a:gdLst>
                <a:gd name="T0" fmla="*/ 0 w 308"/>
                <a:gd name="T1" fmla="*/ 2078 h 110"/>
                <a:gd name="T2" fmla="*/ 3613 w 308"/>
                <a:gd name="T3" fmla="*/ 21 h 110"/>
                <a:gd name="T4" fmla="*/ 4813 w 308"/>
                <a:gd name="T5" fmla="*/ 170 h 110"/>
                <a:gd name="T6" fmla="*/ 0 w 308"/>
                <a:gd name="T7" fmla="*/ 2078 h 1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110">
                  <a:moveTo>
                    <a:pt x="0" y="110"/>
                  </a:moveTo>
                  <a:cubicBezTo>
                    <a:pt x="14" y="48"/>
                    <a:pt x="120" y="1"/>
                    <a:pt x="231" y="1"/>
                  </a:cubicBezTo>
                  <a:cubicBezTo>
                    <a:pt x="257" y="1"/>
                    <a:pt x="283" y="4"/>
                    <a:pt x="308" y="9"/>
                  </a:cubicBezTo>
                  <a:cubicBezTo>
                    <a:pt x="254" y="0"/>
                    <a:pt x="49" y="7"/>
                    <a:pt x="0" y="1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74" name="Oval 573"/>
            <p:cNvSpPr>
              <a:spLocks noChangeArrowheads="1"/>
            </p:cNvSpPr>
            <p:nvPr/>
          </p:nvSpPr>
          <p:spPr bwMode="auto">
            <a:xfrm>
              <a:off x="2890" y="1893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575" name="Oval 574"/>
            <p:cNvSpPr>
              <a:spLocks noChangeArrowheads="1"/>
            </p:cNvSpPr>
            <p:nvPr/>
          </p:nvSpPr>
          <p:spPr bwMode="auto">
            <a:xfrm>
              <a:off x="2935" y="1904"/>
              <a:ext cx="22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576" name="Oval 575"/>
            <p:cNvSpPr>
              <a:spLocks noChangeArrowheads="1"/>
            </p:cNvSpPr>
            <p:nvPr/>
          </p:nvSpPr>
          <p:spPr bwMode="auto">
            <a:xfrm>
              <a:off x="2860" y="190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577" name="Freeform 574"/>
            <p:cNvSpPr>
              <a:spLocks/>
            </p:cNvSpPr>
            <p:nvPr/>
          </p:nvSpPr>
          <p:spPr bwMode="auto">
            <a:xfrm>
              <a:off x="2842" y="2187"/>
              <a:ext cx="630" cy="218"/>
            </a:xfrm>
            <a:custGeom>
              <a:avLst/>
              <a:gdLst>
                <a:gd name="T0" fmla="*/ 0 w 252"/>
                <a:gd name="T1" fmla="*/ 1542 h 82"/>
                <a:gd name="T2" fmla="*/ 3938 w 252"/>
                <a:gd name="T3" fmla="*/ 0 h 82"/>
                <a:gd name="T4" fmla="*/ 0 w 252"/>
                <a:gd name="T5" fmla="*/ 1542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" h="82">
                  <a:moveTo>
                    <a:pt x="0" y="82"/>
                  </a:moveTo>
                  <a:cubicBezTo>
                    <a:pt x="57" y="82"/>
                    <a:pt x="193" y="71"/>
                    <a:pt x="252" y="0"/>
                  </a:cubicBezTo>
                  <a:cubicBezTo>
                    <a:pt x="232" y="15"/>
                    <a:pt x="140" y="68"/>
                    <a:pt x="0" y="8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</p:grpSp>
      <p:sp>
        <p:nvSpPr>
          <p:cNvPr id="578" name="Oval 577"/>
          <p:cNvSpPr/>
          <p:nvPr/>
        </p:nvSpPr>
        <p:spPr>
          <a:xfrm>
            <a:off x="2328499" y="1673469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Oval 578"/>
          <p:cNvSpPr/>
          <p:nvPr/>
        </p:nvSpPr>
        <p:spPr>
          <a:xfrm>
            <a:off x="2223914" y="1690598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Oval 579"/>
          <p:cNvSpPr/>
          <p:nvPr/>
        </p:nvSpPr>
        <p:spPr>
          <a:xfrm>
            <a:off x="2172142" y="1620919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Oval 580"/>
          <p:cNvSpPr/>
          <p:nvPr/>
        </p:nvSpPr>
        <p:spPr>
          <a:xfrm>
            <a:off x="1994764" y="1653748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Oval 581"/>
          <p:cNvSpPr/>
          <p:nvPr/>
        </p:nvSpPr>
        <p:spPr>
          <a:xfrm>
            <a:off x="2092850" y="1686849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3" name="Group 582"/>
          <p:cNvGrpSpPr>
            <a:grpSpLocks/>
          </p:cNvGrpSpPr>
          <p:nvPr/>
        </p:nvGrpSpPr>
        <p:grpSpPr bwMode="auto">
          <a:xfrm>
            <a:off x="1891161" y="1882757"/>
            <a:ext cx="594172" cy="327610"/>
            <a:chOff x="2182" y="1659"/>
            <a:chExt cx="1383" cy="1005"/>
          </a:xfrm>
        </p:grpSpPr>
        <p:sp>
          <p:nvSpPr>
            <p:cNvPr id="584" name="Freeform 545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rgbClr val="D9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85" name="Freeform 546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86" name="Oval 585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587" name="Freeform 54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88" name="Freeform 54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89" name="Freeform 550"/>
            <p:cNvSpPr>
              <a:spLocks/>
            </p:cNvSpPr>
            <p:nvPr/>
          </p:nvSpPr>
          <p:spPr bwMode="auto">
            <a:xfrm>
              <a:off x="2182" y="1856"/>
              <a:ext cx="293" cy="304"/>
            </a:xfrm>
            <a:custGeom>
              <a:avLst/>
              <a:gdLst>
                <a:gd name="T0" fmla="*/ 1838 w 117"/>
                <a:gd name="T1" fmla="*/ 683 h 114"/>
                <a:gd name="T2" fmla="*/ 471 w 117"/>
                <a:gd name="T3" fmla="*/ 2163 h 114"/>
                <a:gd name="T4" fmla="*/ 1022 w 117"/>
                <a:gd name="T5" fmla="*/ 0 h 114"/>
                <a:gd name="T6" fmla="*/ 1838 w 117"/>
                <a:gd name="T7" fmla="*/ 68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114">
                  <a:moveTo>
                    <a:pt x="117" y="36"/>
                  </a:moveTo>
                  <a:cubicBezTo>
                    <a:pt x="67" y="55"/>
                    <a:pt x="37" y="93"/>
                    <a:pt x="30" y="114"/>
                  </a:cubicBezTo>
                  <a:cubicBezTo>
                    <a:pt x="0" y="69"/>
                    <a:pt x="36" y="26"/>
                    <a:pt x="65" y="0"/>
                  </a:cubicBezTo>
                  <a:cubicBezTo>
                    <a:pt x="58" y="20"/>
                    <a:pt x="47" y="52"/>
                    <a:pt x="117" y="3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90" name="Freeform 551"/>
            <p:cNvSpPr>
              <a:spLocks/>
            </p:cNvSpPr>
            <p:nvPr/>
          </p:nvSpPr>
          <p:spPr bwMode="auto">
            <a:xfrm>
              <a:off x="3450" y="2019"/>
              <a:ext cx="77" cy="136"/>
            </a:xfrm>
            <a:custGeom>
              <a:avLst/>
              <a:gdLst>
                <a:gd name="T0" fmla="*/ 0 w 31"/>
                <a:gd name="T1" fmla="*/ 363 h 51"/>
                <a:gd name="T2" fmla="*/ 291 w 31"/>
                <a:gd name="T3" fmla="*/ 968 h 51"/>
                <a:gd name="T4" fmla="*/ 432 w 31"/>
                <a:gd name="T5" fmla="*/ 0 h 51"/>
                <a:gd name="T6" fmla="*/ 353 w 31"/>
                <a:gd name="T7" fmla="*/ 307 h 51"/>
                <a:gd name="T8" fmla="*/ 124 w 31"/>
                <a:gd name="T9" fmla="*/ 39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1">
                  <a:moveTo>
                    <a:pt x="0" y="19"/>
                  </a:moveTo>
                  <a:cubicBezTo>
                    <a:pt x="11" y="25"/>
                    <a:pt x="16" y="40"/>
                    <a:pt x="19" y="51"/>
                  </a:cubicBezTo>
                  <a:cubicBezTo>
                    <a:pt x="30" y="49"/>
                    <a:pt x="31" y="7"/>
                    <a:pt x="28" y="0"/>
                  </a:cubicBezTo>
                  <a:cubicBezTo>
                    <a:pt x="28" y="6"/>
                    <a:pt x="25" y="10"/>
                    <a:pt x="23" y="16"/>
                  </a:cubicBezTo>
                  <a:cubicBezTo>
                    <a:pt x="19" y="26"/>
                    <a:pt x="17" y="21"/>
                    <a:pt x="8" y="21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91" name="Freeform 552"/>
            <p:cNvSpPr>
              <a:spLocks/>
            </p:cNvSpPr>
            <p:nvPr/>
          </p:nvSpPr>
          <p:spPr bwMode="auto">
            <a:xfrm>
              <a:off x="2337" y="2323"/>
              <a:ext cx="58" cy="200"/>
            </a:xfrm>
            <a:custGeom>
              <a:avLst/>
              <a:gdLst>
                <a:gd name="T0" fmla="*/ 0 w 23"/>
                <a:gd name="T1" fmla="*/ 1160 h 75"/>
                <a:gd name="T2" fmla="*/ 368 w 23"/>
                <a:gd name="T3" fmla="*/ 1421 h 75"/>
                <a:gd name="T4" fmla="*/ 368 w 23"/>
                <a:gd name="T5" fmla="*/ 264 h 75"/>
                <a:gd name="T6" fmla="*/ 0 w 23"/>
                <a:gd name="T7" fmla="*/ 0 h 75"/>
                <a:gd name="T8" fmla="*/ 0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0" y="61"/>
                  </a:moveTo>
                  <a:cubicBezTo>
                    <a:pt x="7" y="66"/>
                    <a:pt x="15" y="70"/>
                    <a:pt x="23" y="7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5" y="10"/>
                    <a:pt x="7" y="5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92" name="Freeform 553"/>
            <p:cNvSpPr>
              <a:spLocks/>
            </p:cNvSpPr>
            <p:nvPr/>
          </p:nvSpPr>
          <p:spPr bwMode="auto">
            <a:xfrm>
              <a:off x="2425" y="2373"/>
              <a:ext cx="40" cy="187"/>
            </a:xfrm>
            <a:custGeom>
              <a:avLst/>
              <a:gdLst>
                <a:gd name="T0" fmla="*/ 0 w 16"/>
                <a:gd name="T1" fmla="*/ 1199 h 70"/>
                <a:gd name="T2" fmla="*/ 250 w 16"/>
                <a:gd name="T3" fmla="*/ 1336 h 70"/>
                <a:gd name="T4" fmla="*/ 250 w 16"/>
                <a:gd name="T5" fmla="*/ 150 h 70"/>
                <a:gd name="T6" fmla="*/ 0 w 16"/>
                <a:gd name="T7" fmla="*/ 0 h 70"/>
                <a:gd name="T8" fmla="*/ 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0" y="63"/>
                  </a:moveTo>
                  <a:cubicBezTo>
                    <a:pt x="5" y="65"/>
                    <a:pt x="11" y="68"/>
                    <a:pt x="16" y="7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1" y="5"/>
                    <a:pt x="5" y="3"/>
                    <a:pt x="0" y="0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93" name="Freeform 554"/>
            <p:cNvSpPr>
              <a:spLocks/>
            </p:cNvSpPr>
            <p:nvPr/>
          </p:nvSpPr>
          <p:spPr bwMode="auto">
            <a:xfrm>
              <a:off x="2265" y="2251"/>
              <a:ext cx="25" cy="200"/>
            </a:xfrm>
            <a:custGeom>
              <a:avLst/>
              <a:gdLst>
                <a:gd name="T0" fmla="*/ 0 w 10"/>
                <a:gd name="T1" fmla="*/ 1229 h 75"/>
                <a:gd name="T2" fmla="*/ 158 w 10"/>
                <a:gd name="T3" fmla="*/ 1421 h 75"/>
                <a:gd name="T4" fmla="*/ 158 w 10"/>
                <a:gd name="T5" fmla="*/ 192 h 75"/>
                <a:gd name="T6" fmla="*/ 0 w 10"/>
                <a:gd name="T7" fmla="*/ 0 h 75"/>
                <a:gd name="T8" fmla="*/ 0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0" y="65"/>
                  </a:moveTo>
                  <a:cubicBezTo>
                    <a:pt x="3" y="68"/>
                    <a:pt x="6" y="72"/>
                    <a:pt x="10" y="7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6" y="7"/>
                    <a:pt x="3" y="3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94" name="Freeform 555"/>
            <p:cNvSpPr>
              <a:spLocks/>
            </p:cNvSpPr>
            <p:nvPr/>
          </p:nvSpPr>
          <p:spPr bwMode="auto">
            <a:xfrm>
              <a:off x="2400" y="2357"/>
              <a:ext cx="10" cy="182"/>
            </a:xfrm>
            <a:custGeom>
              <a:avLst/>
              <a:gdLst>
                <a:gd name="T0" fmla="*/ 0 w 4"/>
                <a:gd name="T1" fmla="*/ 1269 h 68"/>
                <a:gd name="T2" fmla="*/ 63 w 4"/>
                <a:gd name="T3" fmla="*/ 1303 h 68"/>
                <a:gd name="T4" fmla="*/ 63 w 4"/>
                <a:gd name="T5" fmla="*/ 35 h 68"/>
                <a:gd name="T6" fmla="*/ 0 w 4"/>
                <a:gd name="T7" fmla="*/ 0 h 68"/>
                <a:gd name="T8" fmla="*/ 0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0" y="66"/>
                  </a:moveTo>
                  <a:cubicBezTo>
                    <a:pt x="1" y="66"/>
                    <a:pt x="3" y="67"/>
                    <a:pt x="4" y="6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95" name="Freeform 556"/>
            <p:cNvSpPr>
              <a:spLocks/>
            </p:cNvSpPr>
            <p:nvPr/>
          </p:nvSpPr>
          <p:spPr bwMode="auto">
            <a:xfrm>
              <a:off x="3360" y="2323"/>
              <a:ext cx="57" cy="200"/>
            </a:xfrm>
            <a:custGeom>
              <a:avLst/>
              <a:gdLst>
                <a:gd name="T0" fmla="*/ 349 w 23"/>
                <a:gd name="T1" fmla="*/ 1160 h 75"/>
                <a:gd name="T2" fmla="*/ 0 w 23"/>
                <a:gd name="T3" fmla="*/ 1421 h 75"/>
                <a:gd name="T4" fmla="*/ 0 w 23"/>
                <a:gd name="T5" fmla="*/ 264 h 75"/>
                <a:gd name="T6" fmla="*/ 349 w 23"/>
                <a:gd name="T7" fmla="*/ 0 h 75"/>
                <a:gd name="T8" fmla="*/ 349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23" y="61"/>
                  </a:moveTo>
                  <a:cubicBezTo>
                    <a:pt x="16" y="66"/>
                    <a:pt x="8" y="70"/>
                    <a:pt x="0" y="7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0"/>
                    <a:pt x="16" y="5"/>
                    <a:pt x="23" y="0"/>
                  </a:cubicBezTo>
                  <a:lnTo>
                    <a:pt x="23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96" name="Freeform 557"/>
            <p:cNvSpPr>
              <a:spLocks/>
            </p:cNvSpPr>
            <p:nvPr/>
          </p:nvSpPr>
          <p:spPr bwMode="auto">
            <a:xfrm>
              <a:off x="3290" y="2373"/>
              <a:ext cx="40" cy="187"/>
            </a:xfrm>
            <a:custGeom>
              <a:avLst/>
              <a:gdLst>
                <a:gd name="T0" fmla="*/ 250 w 16"/>
                <a:gd name="T1" fmla="*/ 1199 h 70"/>
                <a:gd name="T2" fmla="*/ 0 w 16"/>
                <a:gd name="T3" fmla="*/ 1336 h 70"/>
                <a:gd name="T4" fmla="*/ 0 w 16"/>
                <a:gd name="T5" fmla="*/ 150 h 70"/>
                <a:gd name="T6" fmla="*/ 250 w 16"/>
                <a:gd name="T7" fmla="*/ 0 h 70"/>
                <a:gd name="T8" fmla="*/ 25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16" y="63"/>
                  </a:moveTo>
                  <a:cubicBezTo>
                    <a:pt x="11" y="65"/>
                    <a:pt x="5" y="68"/>
                    <a:pt x="0" y="7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5"/>
                    <a:pt x="11" y="3"/>
                    <a:pt x="16" y="0"/>
                  </a:cubicBezTo>
                  <a:lnTo>
                    <a:pt x="16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97" name="Freeform 558"/>
            <p:cNvSpPr>
              <a:spLocks/>
            </p:cNvSpPr>
            <p:nvPr/>
          </p:nvSpPr>
          <p:spPr bwMode="auto">
            <a:xfrm>
              <a:off x="3465" y="2251"/>
              <a:ext cx="25" cy="200"/>
            </a:xfrm>
            <a:custGeom>
              <a:avLst/>
              <a:gdLst>
                <a:gd name="T0" fmla="*/ 158 w 10"/>
                <a:gd name="T1" fmla="*/ 1229 h 75"/>
                <a:gd name="T2" fmla="*/ 0 w 10"/>
                <a:gd name="T3" fmla="*/ 1421 h 75"/>
                <a:gd name="T4" fmla="*/ 0 w 10"/>
                <a:gd name="T5" fmla="*/ 192 h 75"/>
                <a:gd name="T6" fmla="*/ 158 w 10"/>
                <a:gd name="T7" fmla="*/ 0 h 75"/>
                <a:gd name="T8" fmla="*/ 158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10" y="65"/>
                  </a:moveTo>
                  <a:cubicBezTo>
                    <a:pt x="7" y="68"/>
                    <a:pt x="4" y="72"/>
                    <a:pt x="0" y="7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7"/>
                    <a:pt x="7" y="3"/>
                    <a:pt x="10" y="0"/>
                  </a:cubicBezTo>
                  <a:lnTo>
                    <a:pt x="10" y="6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98" name="Freeform 559"/>
            <p:cNvSpPr>
              <a:spLocks/>
            </p:cNvSpPr>
            <p:nvPr/>
          </p:nvSpPr>
          <p:spPr bwMode="auto">
            <a:xfrm>
              <a:off x="3345" y="2357"/>
              <a:ext cx="10" cy="182"/>
            </a:xfrm>
            <a:custGeom>
              <a:avLst/>
              <a:gdLst>
                <a:gd name="T0" fmla="*/ 63 w 4"/>
                <a:gd name="T1" fmla="*/ 1269 h 68"/>
                <a:gd name="T2" fmla="*/ 0 w 4"/>
                <a:gd name="T3" fmla="*/ 1303 h 68"/>
                <a:gd name="T4" fmla="*/ 0 w 4"/>
                <a:gd name="T5" fmla="*/ 35 h 68"/>
                <a:gd name="T6" fmla="*/ 63 w 4"/>
                <a:gd name="T7" fmla="*/ 0 h 68"/>
                <a:gd name="T8" fmla="*/ 63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4" y="66"/>
                  </a:moveTo>
                  <a:cubicBezTo>
                    <a:pt x="3" y="66"/>
                    <a:pt x="1" y="67"/>
                    <a:pt x="0" y="6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lnTo>
                    <a:pt x="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599" name="Freeform 560"/>
            <p:cNvSpPr>
              <a:spLocks/>
            </p:cNvSpPr>
            <p:nvPr/>
          </p:nvSpPr>
          <p:spPr bwMode="auto">
            <a:xfrm>
              <a:off x="2570" y="2427"/>
              <a:ext cx="117" cy="202"/>
            </a:xfrm>
            <a:custGeom>
              <a:avLst/>
              <a:gdLst>
                <a:gd name="T0" fmla="*/ 0 w 47"/>
                <a:gd name="T1" fmla="*/ 1223 h 76"/>
                <a:gd name="T2" fmla="*/ 724 w 47"/>
                <a:gd name="T3" fmla="*/ 1427 h 76"/>
                <a:gd name="T4" fmla="*/ 724 w 47"/>
                <a:gd name="T5" fmla="*/ 205 h 76"/>
                <a:gd name="T6" fmla="*/ 0 w 47"/>
                <a:gd name="T7" fmla="*/ 0 h 76"/>
                <a:gd name="T8" fmla="*/ 0 w 47"/>
                <a:gd name="T9" fmla="*/ 1223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6">
                  <a:moveTo>
                    <a:pt x="0" y="65"/>
                  </a:moveTo>
                  <a:cubicBezTo>
                    <a:pt x="13" y="73"/>
                    <a:pt x="34" y="75"/>
                    <a:pt x="47" y="7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26" y="9"/>
                    <a:pt x="13" y="5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600" name="Freeform 561"/>
            <p:cNvSpPr>
              <a:spLocks/>
            </p:cNvSpPr>
            <p:nvPr/>
          </p:nvSpPr>
          <p:spPr bwMode="auto">
            <a:xfrm>
              <a:off x="2712" y="2459"/>
              <a:ext cx="33" cy="178"/>
            </a:xfrm>
            <a:custGeom>
              <a:avLst/>
              <a:gdLst>
                <a:gd name="T0" fmla="*/ 0 w 13"/>
                <a:gd name="T1" fmla="*/ 1235 h 67"/>
                <a:gd name="T2" fmla="*/ 213 w 13"/>
                <a:gd name="T3" fmla="*/ 1257 h 67"/>
                <a:gd name="T4" fmla="*/ 213 w 13"/>
                <a:gd name="T5" fmla="*/ 21 h 67"/>
                <a:gd name="T6" fmla="*/ 0 w 13"/>
                <a:gd name="T7" fmla="*/ 0 h 67"/>
                <a:gd name="T8" fmla="*/ 0 w 13"/>
                <a:gd name="T9" fmla="*/ 1235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67">
                  <a:moveTo>
                    <a:pt x="0" y="66"/>
                  </a:moveTo>
                  <a:cubicBezTo>
                    <a:pt x="4" y="66"/>
                    <a:pt x="9" y="67"/>
                    <a:pt x="13" y="6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1"/>
                    <a:pt x="4" y="0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601" name="Freeform 562"/>
            <p:cNvSpPr>
              <a:spLocks/>
            </p:cNvSpPr>
            <p:nvPr/>
          </p:nvSpPr>
          <p:spPr bwMode="auto">
            <a:xfrm>
              <a:off x="2627" y="2445"/>
              <a:ext cx="28" cy="182"/>
            </a:xfrm>
            <a:custGeom>
              <a:avLst/>
              <a:gdLst>
                <a:gd name="T0" fmla="*/ 0 w 11"/>
                <a:gd name="T1" fmla="*/ 1269 h 68"/>
                <a:gd name="T2" fmla="*/ 181 w 11"/>
                <a:gd name="T3" fmla="*/ 1303 h 68"/>
                <a:gd name="T4" fmla="*/ 181 w 11"/>
                <a:gd name="T5" fmla="*/ 35 h 68"/>
                <a:gd name="T6" fmla="*/ 0 w 11"/>
                <a:gd name="T7" fmla="*/ 0 h 68"/>
                <a:gd name="T8" fmla="*/ 0 w 11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68">
                  <a:moveTo>
                    <a:pt x="0" y="66"/>
                  </a:moveTo>
                  <a:cubicBezTo>
                    <a:pt x="4" y="67"/>
                    <a:pt x="8" y="67"/>
                    <a:pt x="11" y="68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"/>
                    <a:pt x="4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602" name="Freeform 563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603" name="Freeform 564"/>
            <p:cNvSpPr>
              <a:spLocks/>
            </p:cNvSpPr>
            <p:nvPr/>
          </p:nvSpPr>
          <p:spPr bwMode="auto">
            <a:xfrm>
              <a:off x="2345" y="2469"/>
              <a:ext cx="960" cy="150"/>
            </a:xfrm>
            <a:custGeom>
              <a:avLst/>
              <a:gdLst>
                <a:gd name="T0" fmla="*/ 6000 w 384"/>
                <a:gd name="T1" fmla="*/ 458 h 56"/>
                <a:gd name="T2" fmla="*/ 3345 w 384"/>
                <a:gd name="T3" fmla="*/ 1077 h 56"/>
                <a:gd name="T4" fmla="*/ 0 w 384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56">
                  <a:moveTo>
                    <a:pt x="384" y="24"/>
                  </a:moveTo>
                  <a:cubicBezTo>
                    <a:pt x="338" y="44"/>
                    <a:pt x="278" y="56"/>
                    <a:pt x="214" y="56"/>
                  </a:cubicBezTo>
                  <a:cubicBezTo>
                    <a:pt x="127" y="56"/>
                    <a:pt x="50" y="34"/>
                    <a:pt x="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604" name="Oval 603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605" name="Freeform 566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606" name="Freeform 567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607" name="Freeform 56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608" name="Freeform 56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609" name="Freeform 570"/>
            <p:cNvSpPr>
              <a:spLocks/>
            </p:cNvSpPr>
            <p:nvPr/>
          </p:nvSpPr>
          <p:spPr bwMode="auto">
            <a:xfrm>
              <a:off x="2295" y="1896"/>
              <a:ext cx="770" cy="293"/>
            </a:xfrm>
            <a:custGeom>
              <a:avLst/>
              <a:gdLst>
                <a:gd name="T0" fmla="*/ 0 w 308"/>
                <a:gd name="T1" fmla="*/ 2078 h 110"/>
                <a:gd name="T2" fmla="*/ 3613 w 308"/>
                <a:gd name="T3" fmla="*/ 21 h 110"/>
                <a:gd name="T4" fmla="*/ 4813 w 308"/>
                <a:gd name="T5" fmla="*/ 170 h 110"/>
                <a:gd name="T6" fmla="*/ 0 w 308"/>
                <a:gd name="T7" fmla="*/ 2078 h 1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110">
                  <a:moveTo>
                    <a:pt x="0" y="110"/>
                  </a:moveTo>
                  <a:cubicBezTo>
                    <a:pt x="14" y="48"/>
                    <a:pt x="120" y="1"/>
                    <a:pt x="231" y="1"/>
                  </a:cubicBezTo>
                  <a:cubicBezTo>
                    <a:pt x="257" y="1"/>
                    <a:pt x="283" y="4"/>
                    <a:pt x="308" y="9"/>
                  </a:cubicBezTo>
                  <a:cubicBezTo>
                    <a:pt x="254" y="0"/>
                    <a:pt x="49" y="7"/>
                    <a:pt x="0" y="1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610" name="Oval 609"/>
            <p:cNvSpPr>
              <a:spLocks noChangeArrowheads="1"/>
            </p:cNvSpPr>
            <p:nvPr/>
          </p:nvSpPr>
          <p:spPr bwMode="auto">
            <a:xfrm>
              <a:off x="2890" y="1893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611" name="Oval 610"/>
            <p:cNvSpPr>
              <a:spLocks noChangeArrowheads="1"/>
            </p:cNvSpPr>
            <p:nvPr/>
          </p:nvSpPr>
          <p:spPr bwMode="auto">
            <a:xfrm>
              <a:off x="2935" y="1904"/>
              <a:ext cx="22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612" name="Oval 611"/>
            <p:cNvSpPr>
              <a:spLocks noChangeArrowheads="1"/>
            </p:cNvSpPr>
            <p:nvPr/>
          </p:nvSpPr>
          <p:spPr bwMode="auto">
            <a:xfrm>
              <a:off x="2860" y="190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613" name="Freeform 574"/>
            <p:cNvSpPr>
              <a:spLocks/>
            </p:cNvSpPr>
            <p:nvPr/>
          </p:nvSpPr>
          <p:spPr bwMode="auto">
            <a:xfrm>
              <a:off x="2842" y="2187"/>
              <a:ext cx="630" cy="218"/>
            </a:xfrm>
            <a:custGeom>
              <a:avLst/>
              <a:gdLst>
                <a:gd name="T0" fmla="*/ 0 w 252"/>
                <a:gd name="T1" fmla="*/ 1542 h 82"/>
                <a:gd name="T2" fmla="*/ 3938 w 252"/>
                <a:gd name="T3" fmla="*/ 0 h 82"/>
                <a:gd name="T4" fmla="*/ 0 w 252"/>
                <a:gd name="T5" fmla="*/ 1542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" h="82">
                  <a:moveTo>
                    <a:pt x="0" y="82"/>
                  </a:moveTo>
                  <a:cubicBezTo>
                    <a:pt x="57" y="82"/>
                    <a:pt x="193" y="71"/>
                    <a:pt x="252" y="0"/>
                  </a:cubicBezTo>
                  <a:cubicBezTo>
                    <a:pt x="232" y="15"/>
                    <a:pt x="140" y="68"/>
                    <a:pt x="0" y="8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</p:grpSp>
      <p:sp>
        <p:nvSpPr>
          <p:cNvPr id="614" name="Oval 613"/>
          <p:cNvSpPr/>
          <p:nvPr/>
        </p:nvSpPr>
        <p:spPr>
          <a:xfrm>
            <a:off x="2332974" y="2040421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Oval 614"/>
          <p:cNvSpPr/>
          <p:nvPr/>
        </p:nvSpPr>
        <p:spPr>
          <a:xfrm>
            <a:off x="2228389" y="2057550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Oval 615"/>
          <p:cNvSpPr/>
          <p:nvPr/>
        </p:nvSpPr>
        <p:spPr>
          <a:xfrm>
            <a:off x="2176617" y="1987871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Oval 616"/>
          <p:cNvSpPr/>
          <p:nvPr/>
        </p:nvSpPr>
        <p:spPr>
          <a:xfrm>
            <a:off x="1999239" y="2020700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Oval 617"/>
          <p:cNvSpPr/>
          <p:nvPr/>
        </p:nvSpPr>
        <p:spPr>
          <a:xfrm>
            <a:off x="2097325" y="2053801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TextBox 618"/>
          <p:cNvSpPr txBox="1"/>
          <p:nvPr/>
        </p:nvSpPr>
        <p:spPr>
          <a:xfrm>
            <a:off x="1043485" y="255963"/>
            <a:ext cx="10832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Supernatant transfer</a:t>
            </a:r>
          </a:p>
        </p:txBody>
      </p:sp>
      <p:sp>
        <p:nvSpPr>
          <p:cNvPr id="620" name="TextBox 619"/>
          <p:cNvSpPr txBox="1"/>
          <p:nvPr/>
        </p:nvSpPr>
        <p:spPr>
          <a:xfrm>
            <a:off x="1884783" y="593914"/>
            <a:ext cx="6078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Lin</a:t>
            </a:r>
            <a:r>
              <a:rPr lang="en-US" sz="800" baseline="30000" dirty="0"/>
              <a:t>-</a:t>
            </a:r>
            <a:r>
              <a:rPr lang="en-US" sz="800" dirty="0"/>
              <a:t> HSPCs</a:t>
            </a:r>
          </a:p>
        </p:txBody>
      </p:sp>
      <p:grpSp>
        <p:nvGrpSpPr>
          <p:cNvPr id="621" name="Group 620"/>
          <p:cNvGrpSpPr/>
          <p:nvPr/>
        </p:nvGrpSpPr>
        <p:grpSpPr>
          <a:xfrm>
            <a:off x="1144155" y="450236"/>
            <a:ext cx="874391" cy="840074"/>
            <a:chOff x="1259625" y="517696"/>
            <a:chExt cx="874391" cy="840074"/>
          </a:xfrm>
        </p:grpSpPr>
        <p:sp>
          <p:nvSpPr>
            <p:cNvPr id="622" name="Arc 621"/>
            <p:cNvSpPr/>
            <p:nvPr/>
          </p:nvSpPr>
          <p:spPr>
            <a:xfrm rot="18126739">
              <a:off x="1276784" y="500537"/>
              <a:ext cx="840074" cy="874391"/>
            </a:xfrm>
            <a:prstGeom prst="arc">
              <a:avLst>
                <a:gd name="adj1" fmla="val 16200000"/>
                <a:gd name="adj2" fmla="val 1631878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3" name="Straight Arrow Connector 622"/>
            <p:cNvCxnSpPr/>
            <p:nvPr/>
          </p:nvCxnSpPr>
          <p:spPr>
            <a:xfrm>
              <a:off x="2023405" y="671932"/>
              <a:ext cx="46820" cy="7783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4" name="TextBox 623"/>
          <p:cNvSpPr txBox="1"/>
          <p:nvPr/>
        </p:nvSpPr>
        <p:spPr>
          <a:xfrm>
            <a:off x="1339772" y="1150524"/>
            <a:ext cx="590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+ GM-CSF</a:t>
            </a:r>
          </a:p>
          <a:p>
            <a:r>
              <a:rPr lang="en-US" sz="800" dirty="0"/>
              <a:t>Block ab.</a:t>
            </a:r>
          </a:p>
        </p:txBody>
      </p:sp>
      <p:sp>
        <p:nvSpPr>
          <p:cNvPr id="625" name="TextBox 624"/>
          <p:cNvSpPr txBox="1"/>
          <p:nvPr/>
        </p:nvSpPr>
        <p:spPr>
          <a:xfrm>
            <a:off x="1341024" y="1513385"/>
            <a:ext cx="561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+ IFN-</a:t>
            </a:r>
            <a:r>
              <a:rPr lang="el-GR" sz="800" dirty="0"/>
              <a:t>γ</a:t>
            </a:r>
            <a:endParaRPr lang="en-US" sz="800" dirty="0"/>
          </a:p>
          <a:p>
            <a:r>
              <a:rPr lang="en-US" sz="800" dirty="0"/>
              <a:t>Block ab.</a:t>
            </a:r>
          </a:p>
        </p:txBody>
      </p:sp>
      <p:sp>
        <p:nvSpPr>
          <p:cNvPr id="626" name="TextBox 625"/>
          <p:cNvSpPr txBox="1"/>
          <p:nvPr/>
        </p:nvSpPr>
        <p:spPr>
          <a:xfrm>
            <a:off x="1342036" y="1848913"/>
            <a:ext cx="590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+ GM-CSF</a:t>
            </a:r>
          </a:p>
          <a:p>
            <a:r>
              <a:rPr lang="en-US" sz="800" dirty="0"/>
              <a:t>&amp;</a:t>
            </a:r>
          </a:p>
          <a:p>
            <a:r>
              <a:rPr lang="en-US" sz="800" dirty="0"/>
              <a:t>+ IFN-</a:t>
            </a:r>
            <a:r>
              <a:rPr lang="el-GR" sz="800" dirty="0"/>
              <a:t>γ</a:t>
            </a:r>
            <a:endParaRPr lang="en-US" sz="800" dirty="0"/>
          </a:p>
          <a:p>
            <a:r>
              <a:rPr lang="en-US" sz="800" dirty="0"/>
              <a:t>Block ab.</a:t>
            </a:r>
          </a:p>
        </p:txBody>
      </p:sp>
      <p:cxnSp>
        <p:nvCxnSpPr>
          <p:cNvPr id="627" name="Straight Arrow Connector 626"/>
          <p:cNvCxnSpPr>
            <a:cxnSpLocks/>
          </p:cNvCxnSpPr>
          <p:nvPr/>
        </p:nvCxnSpPr>
        <p:spPr>
          <a:xfrm flipV="1">
            <a:off x="2530894" y="1303255"/>
            <a:ext cx="184537" cy="16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Straight Arrow Connector 627"/>
          <p:cNvCxnSpPr>
            <a:cxnSpLocks/>
          </p:cNvCxnSpPr>
          <p:nvPr/>
        </p:nvCxnSpPr>
        <p:spPr>
          <a:xfrm flipV="1">
            <a:off x="2530894" y="924679"/>
            <a:ext cx="184537" cy="16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Straight Arrow Connector 628"/>
          <p:cNvCxnSpPr>
            <a:cxnSpLocks/>
          </p:cNvCxnSpPr>
          <p:nvPr/>
        </p:nvCxnSpPr>
        <p:spPr>
          <a:xfrm flipV="1">
            <a:off x="2538527" y="1669052"/>
            <a:ext cx="184537" cy="16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Straight Arrow Connector 629"/>
          <p:cNvCxnSpPr>
            <a:cxnSpLocks/>
          </p:cNvCxnSpPr>
          <p:nvPr/>
        </p:nvCxnSpPr>
        <p:spPr>
          <a:xfrm flipV="1">
            <a:off x="2540707" y="2030706"/>
            <a:ext cx="184537" cy="16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AE49AAC9-95DD-BA4B-9984-E825FEEDA5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3798" y="484158"/>
            <a:ext cx="2616200" cy="24511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3182DAA-ECDA-1D42-BF2C-705979556F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587" y="3234710"/>
            <a:ext cx="2692400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23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3658A8-E771-FD42-93F2-781939D7E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82" y="4236418"/>
            <a:ext cx="2413000" cy="2489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C8F861F-5748-7A49-9B72-6498C58079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0786" y="1933454"/>
            <a:ext cx="2565400" cy="19177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BE2EA25-3401-6F4E-B99B-D404FD1FC1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3245" y="411364"/>
            <a:ext cx="3937000" cy="1651000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999303" y="3647347"/>
            <a:ext cx="6206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Culture 2d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1267858" y="267089"/>
            <a:ext cx="10832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Supernatant transfer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97306" y="1147578"/>
            <a:ext cx="4395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/>
              <a:t>T cells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388137" y="2229449"/>
            <a:ext cx="5725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/>
              <a:t>ttRNA DC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2109156" y="592340"/>
            <a:ext cx="6078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Lin</a:t>
            </a:r>
            <a:r>
              <a:rPr lang="en-US" sz="800" baseline="30000" dirty="0"/>
              <a:t>-</a:t>
            </a:r>
            <a:r>
              <a:rPr lang="en-US" sz="800" dirty="0"/>
              <a:t> HSPCs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340589" y="792691"/>
            <a:ext cx="6078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/>
              <a:t>Lin</a:t>
            </a:r>
            <a:r>
              <a:rPr lang="en-US" sz="800" baseline="30000" dirty="0"/>
              <a:t>-</a:t>
            </a:r>
            <a:r>
              <a:rPr lang="en-US" sz="800" dirty="0"/>
              <a:t> HSPCs</a:t>
            </a:r>
          </a:p>
        </p:txBody>
      </p:sp>
      <p:grpSp>
        <p:nvGrpSpPr>
          <p:cNvPr id="252" name="Group 251"/>
          <p:cNvGrpSpPr/>
          <p:nvPr/>
        </p:nvGrpSpPr>
        <p:grpSpPr>
          <a:xfrm>
            <a:off x="1368528" y="461362"/>
            <a:ext cx="874391" cy="840074"/>
            <a:chOff x="1259625" y="517696"/>
            <a:chExt cx="874391" cy="840074"/>
          </a:xfrm>
        </p:grpSpPr>
        <p:sp>
          <p:nvSpPr>
            <p:cNvPr id="253" name="Arc 252"/>
            <p:cNvSpPr/>
            <p:nvPr/>
          </p:nvSpPr>
          <p:spPr>
            <a:xfrm rot="18126739">
              <a:off x="1276784" y="500537"/>
              <a:ext cx="840074" cy="874391"/>
            </a:xfrm>
            <a:prstGeom prst="arc">
              <a:avLst>
                <a:gd name="adj1" fmla="val 16200000"/>
                <a:gd name="adj2" fmla="val 1631878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4" name="Straight Arrow Connector 253"/>
            <p:cNvCxnSpPr/>
            <p:nvPr/>
          </p:nvCxnSpPr>
          <p:spPr>
            <a:xfrm>
              <a:off x="2023405" y="671932"/>
              <a:ext cx="46820" cy="7783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3" name="TextBox 292"/>
          <p:cNvSpPr txBox="1"/>
          <p:nvPr/>
        </p:nvSpPr>
        <p:spPr>
          <a:xfrm>
            <a:off x="2129756" y="3649033"/>
            <a:ext cx="6206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Culture 3d</a:t>
            </a:r>
          </a:p>
        </p:txBody>
      </p:sp>
      <p:sp>
        <p:nvSpPr>
          <p:cNvPr id="294" name="TextBox 293"/>
          <p:cNvSpPr txBox="1"/>
          <p:nvPr/>
        </p:nvSpPr>
        <p:spPr>
          <a:xfrm>
            <a:off x="342122" y="283051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/>
              <a:t>GM-CSF KO </a:t>
            </a:r>
          </a:p>
          <a:p>
            <a:pPr algn="ctr"/>
            <a:r>
              <a:rPr lang="en-US" sz="800" dirty="0"/>
              <a:t>T cells +</a:t>
            </a:r>
          </a:p>
          <a:p>
            <a:pPr algn="ctr"/>
            <a:r>
              <a:rPr lang="en-US" sz="800" dirty="0"/>
              <a:t>ttRNA DC</a:t>
            </a:r>
          </a:p>
        </p:txBody>
      </p:sp>
      <p:sp>
        <p:nvSpPr>
          <p:cNvPr id="412" name="TextBox 411"/>
          <p:cNvSpPr txBox="1"/>
          <p:nvPr/>
        </p:nvSpPr>
        <p:spPr>
          <a:xfrm>
            <a:off x="385290" y="3260886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/>
              <a:t>IFN-</a:t>
            </a:r>
            <a:r>
              <a:rPr lang="el-GR" sz="800" dirty="0"/>
              <a:t>γ</a:t>
            </a:r>
            <a:r>
              <a:rPr lang="en-US" sz="800" dirty="0"/>
              <a:t> KO</a:t>
            </a:r>
          </a:p>
          <a:p>
            <a:pPr algn="ctr"/>
            <a:r>
              <a:rPr lang="en-US" sz="800" dirty="0"/>
              <a:t>T cells +</a:t>
            </a:r>
          </a:p>
          <a:p>
            <a:pPr algn="ctr"/>
            <a:r>
              <a:rPr lang="en-US" sz="800" dirty="0"/>
              <a:t>ttRNA DC</a:t>
            </a:r>
          </a:p>
        </p:txBody>
      </p:sp>
      <p:sp>
        <p:nvSpPr>
          <p:cNvPr id="491" name="TextBox 490"/>
          <p:cNvSpPr txBox="1"/>
          <p:nvPr/>
        </p:nvSpPr>
        <p:spPr>
          <a:xfrm>
            <a:off x="392139" y="2535012"/>
            <a:ext cx="572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/>
              <a:t>T cells +</a:t>
            </a:r>
          </a:p>
          <a:p>
            <a:pPr algn="ctr"/>
            <a:r>
              <a:rPr lang="en-US" sz="800" dirty="0"/>
              <a:t>ttRNA DC</a:t>
            </a:r>
          </a:p>
        </p:txBody>
      </p:sp>
      <p:sp>
        <p:nvSpPr>
          <p:cNvPr id="569" name="TextBox 568"/>
          <p:cNvSpPr txBox="1"/>
          <p:nvPr/>
        </p:nvSpPr>
        <p:spPr>
          <a:xfrm>
            <a:off x="389593" y="1832466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/>
              <a:t>IFN-</a:t>
            </a:r>
            <a:r>
              <a:rPr lang="el-GR" sz="800" dirty="0"/>
              <a:t>γ</a:t>
            </a:r>
            <a:r>
              <a:rPr lang="en-US" sz="800" dirty="0"/>
              <a:t> KO</a:t>
            </a:r>
          </a:p>
          <a:p>
            <a:pPr algn="ctr"/>
            <a:r>
              <a:rPr lang="en-US" sz="800" dirty="0"/>
              <a:t>T cells</a:t>
            </a:r>
          </a:p>
        </p:txBody>
      </p:sp>
      <p:sp>
        <p:nvSpPr>
          <p:cNvPr id="644" name="TextBox 643"/>
          <p:cNvSpPr txBox="1"/>
          <p:nvPr/>
        </p:nvSpPr>
        <p:spPr>
          <a:xfrm>
            <a:off x="326882" y="1485448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/>
              <a:t>GM-CSF</a:t>
            </a:r>
            <a:r>
              <a:rPr lang="en-US" sz="800" baseline="30000" dirty="0"/>
              <a:t> </a:t>
            </a:r>
            <a:r>
              <a:rPr lang="en-US" sz="800" dirty="0"/>
              <a:t>KO </a:t>
            </a:r>
          </a:p>
          <a:p>
            <a:pPr algn="ctr"/>
            <a:r>
              <a:rPr lang="en-US" sz="800" dirty="0"/>
              <a:t>T cells</a:t>
            </a:r>
          </a:p>
        </p:txBody>
      </p:sp>
      <p:sp>
        <p:nvSpPr>
          <p:cNvPr id="657" name="TextBox 656"/>
          <p:cNvSpPr txBox="1"/>
          <p:nvPr/>
        </p:nvSpPr>
        <p:spPr>
          <a:xfrm>
            <a:off x="243965" y="246266"/>
            <a:ext cx="423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658" name="TextBox 657"/>
          <p:cNvSpPr txBox="1"/>
          <p:nvPr/>
        </p:nvSpPr>
        <p:spPr>
          <a:xfrm>
            <a:off x="3000700" y="206279"/>
            <a:ext cx="423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661" name="TextBox 660"/>
          <p:cNvSpPr txBox="1"/>
          <p:nvPr/>
        </p:nvSpPr>
        <p:spPr>
          <a:xfrm>
            <a:off x="487389" y="7897304"/>
            <a:ext cx="69915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ea typeface="Arial" charset="0"/>
                <a:cs typeface="Arial" charset="0"/>
              </a:rPr>
              <a:t>Supplementary Figure 8. Supernatant transfer with cytokine knockout T cells differentiates the roles of IFN-</a:t>
            </a:r>
            <a:r>
              <a:rPr lang="en-US" sz="1000" dirty="0">
                <a:ea typeface="Arial" charset="0"/>
                <a:cs typeface="Arial" charset="0"/>
              </a:rPr>
              <a:t>𝜸 </a:t>
            </a:r>
            <a:r>
              <a:rPr lang="en-US" sz="1000" b="1" dirty="0">
                <a:ea typeface="Arial" charset="0"/>
                <a:cs typeface="Arial" charset="0"/>
              </a:rPr>
              <a:t>and GM-CSF in HSPC differentiation and proliferation. </a:t>
            </a:r>
            <a:r>
              <a:rPr lang="en-US" sz="1000" dirty="0">
                <a:ea typeface="Arial" charset="0"/>
                <a:cs typeface="Arial" charset="0"/>
              </a:rPr>
              <a:t>A). Layout for supernatant transfer experiment that includes cytokine knockout T cells. B). Graphs plot total # of HSPC-derived cells per well on the x-axis while plotting the % expression of surface markers on the y-axis. MHC II expression is significantly diminished in TC+DC samples that are lacking IFN-𝜸. Meanwhile, CD11b</a:t>
            </a:r>
            <a:r>
              <a:rPr lang="en-US" sz="1000" baseline="30000" dirty="0">
                <a:ea typeface="Arial" charset="0"/>
                <a:cs typeface="Arial" charset="0"/>
              </a:rPr>
              <a:t>+</a:t>
            </a:r>
            <a:r>
              <a:rPr lang="en-US" sz="1000" dirty="0">
                <a:ea typeface="Arial" charset="0"/>
                <a:cs typeface="Arial" charset="0"/>
              </a:rPr>
              <a:t>Ly-6G/6C</a:t>
            </a:r>
            <a:r>
              <a:rPr lang="en-US" sz="1000" baseline="30000" dirty="0">
                <a:ea typeface="Arial" charset="0"/>
                <a:cs typeface="Arial" charset="0"/>
              </a:rPr>
              <a:t>+</a:t>
            </a:r>
            <a:r>
              <a:rPr lang="en-US" sz="1000" dirty="0">
                <a:ea typeface="Arial" charset="0"/>
                <a:cs typeface="Arial" charset="0"/>
              </a:rPr>
              <a:t> co-expression is increased in samples that are lacking IFN-𝜸. C). Quantification of proliferation by total cell counts of cells per well from Supp. Fig. 8B. Note that GM-CSF KO TCs alone have a decrease in proliferation while all IFN-𝜸 KO groups have increased proliferation. D). Representative CellTrace Violet flow cytometry plots for groups of HSPCs treated with WT or cytokine knockout T cells. Graphs demonstrate gating strategy that is similar to Supp. Fig. 3, D-E. All data represent the mean +/-SD and all experiments were performed twice. *P&lt;.05, **P&lt;.01, ***P&lt;.001, by unpaired students </a:t>
            </a:r>
            <a:r>
              <a:rPr lang="en-US" sz="1000" i="1" dirty="0">
                <a:ea typeface="Arial" charset="0"/>
                <a:cs typeface="Arial" charset="0"/>
              </a:rPr>
              <a:t>t</a:t>
            </a:r>
            <a:r>
              <a:rPr lang="en-US" sz="1000" dirty="0">
                <a:ea typeface="Arial" charset="0"/>
                <a:cs typeface="Arial" charset="0"/>
              </a:rPr>
              <a:t> test for in-vitro studies (n=3).</a:t>
            </a:r>
            <a:endParaRPr lang="en-US" sz="1000" b="1" dirty="0">
              <a:ea typeface="Arial" charset="0"/>
              <a:cs typeface="Arial" charset="0"/>
            </a:endParaRPr>
          </a:p>
          <a:p>
            <a:r>
              <a:rPr lang="en-US" sz="1000" dirty="0">
                <a:ea typeface="Arial" charset="0"/>
                <a:cs typeface="Arial" charset="0"/>
              </a:rPr>
              <a:t>   </a:t>
            </a:r>
            <a:endParaRPr lang="en-US" sz="1000" b="1" dirty="0">
              <a:ea typeface="Arial" charset="0"/>
              <a:cs typeface="Arial" charset="0"/>
            </a:endParaRPr>
          </a:p>
        </p:txBody>
      </p:sp>
      <p:grpSp>
        <p:nvGrpSpPr>
          <p:cNvPr id="1038" name="Group 1037"/>
          <p:cNvGrpSpPr>
            <a:grpSpLocks/>
          </p:cNvGrpSpPr>
          <p:nvPr/>
        </p:nvGrpSpPr>
        <p:grpSpPr bwMode="auto">
          <a:xfrm>
            <a:off x="1015075" y="744611"/>
            <a:ext cx="594172" cy="327610"/>
            <a:chOff x="2182" y="1659"/>
            <a:chExt cx="1383" cy="1005"/>
          </a:xfrm>
        </p:grpSpPr>
        <p:sp>
          <p:nvSpPr>
            <p:cNvPr id="1039" name="Freeform 545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rgbClr val="D9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40" name="Freeform 546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41" name="Oval 1040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042" name="Freeform 54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43" name="Freeform 54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44" name="Freeform 550"/>
            <p:cNvSpPr>
              <a:spLocks/>
            </p:cNvSpPr>
            <p:nvPr/>
          </p:nvSpPr>
          <p:spPr bwMode="auto">
            <a:xfrm>
              <a:off x="2182" y="1856"/>
              <a:ext cx="293" cy="304"/>
            </a:xfrm>
            <a:custGeom>
              <a:avLst/>
              <a:gdLst>
                <a:gd name="T0" fmla="*/ 1838 w 117"/>
                <a:gd name="T1" fmla="*/ 683 h 114"/>
                <a:gd name="T2" fmla="*/ 471 w 117"/>
                <a:gd name="T3" fmla="*/ 2163 h 114"/>
                <a:gd name="T4" fmla="*/ 1022 w 117"/>
                <a:gd name="T5" fmla="*/ 0 h 114"/>
                <a:gd name="T6" fmla="*/ 1838 w 117"/>
                <a:gd name="T7" fmla="*/ 68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114">
                  <a:moveTo>
                    <a:pt x="117" y="36"/>
                  </a:moveTo>
                  <a:cubicBezTo>
                    <a:pt x="67" y="55"/>
                    <a:pt x="37" y="93"/>
                    <a:pt x="30" y="114"/>
                  </a:cubicBezTo>
                  <a:cubicBezTo>
                    <a:pt x="0" y="69"/>
                    <a:pt x="36" y="26"/>
                    <a:pt x="65" y="0"/>
                  </a:cubicBezTo>
                  <a:cubicBezTo>
                    <a:pt x="58" y="20"/>
                    <a:pt x="47" y="52"/>
                    <a:pt x="117" y="3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45" name="Freeform 551"/>
            <p:cNvSpPr>
              <a:spLocks/>
            </p:cNvSpPr>
            <p:nvPr/>
          </p:nvSpPr>
          <p:spPr bwMode="auto">
            <a:xfrm>
              <a:off x="3450" y="2019"/>
              <a:ext cx="77" cy="136"/>
            </a:xfrm>
            <a:custGeom>
              <a:avLst/>
              <a:gdLst>
                <a:gd name="T0" fmla="*/ 0 w 31"/>
                <a:gd name="T1" fmla="*/ 363 h 51"/>
                <a:gd name="T2" fmla="*/ 291 w 31"/>
                <a:gd name="T3" fmla="*/ 968 h 51"/>
                <a:gd name="T4" fmla="*/ 432 w 31"/>
                <a:gd name="T5" fmla="*/ 0 h 51"/>
                <a:gd name="T6" fmla="*/ 353 w 31"/>
                <a:gd name="T7" fmla="*/ 307 h 51"/>
                <a:gd name="T8" fmla="*/ 124 w 31"/>
                <a:gd name="T9" fmla="*/ 39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1">
                  <a:moveTo>
                    <a:pt x="0" y="19"/>
                  </a:moveTo>
                  <a:cubicBezTo>
                    <a:pt x="11" y="25"/>
                    <a:pt x="16" y="40"/>
                    <a:pt x="19" y="51"/>
                  </a:cubicBezTo>
                  <a:cubicBezTo>
                    <a:pt x="30" y="49"/>
                    <a:pt x="31" y="7"/>
                    <a:pt x="28" y="0"/>
                  </a:cubicBezTo>
                  <a:cubicBezTo>
                    <a:pt x="28" y="6"/>
                    <a:pt x="25" y="10"/>
                    <a:pt x="23" y="16"/>
                  </a:cubicBezTo>
                  <a:cubicBezTo>
                    <a:pt x="19" y="26"/>
                    <a:pt x="17" y="21"/>
                    <a:pt x="8" y="21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46" name="Freeform 552"/>
            <p:cNvSpPr>
              <a:spLocks/>
            </p:cNvSpPr>
            <p:nvPr/>
          </p:nvSpPr>
          <p:spPr bwMode="auto">
            <a:xfrm>
              <a:off x="2337" y="2323"/>
              <a:ext cx="58" cy="200"/>
            </a:xfrm>
            <a:custGeom>
              <a:avLst/>
              <a:gdLst>
                <a:gd name="T0" fmla="*/ 0 w 23"/>
                <a:gd name="T1" fmla="*/ 1160 h 75"/>
                <a:gd name="T2" fmla="*/ 368 w 23"/>
                <a:gd name="T3" fmla="*/ 1421 h 75"/>
                <a:gd name="T4" fmla="*/ 368 w 23"/>
                <a:gd name="T5" fmla="*/ 264 h 75"/>
                <a:gd name="T6" fmla="*/ 0 w 23"/>
                <a:gd name="T7" fmla="*/ 0 h 75"/>
                <a:gd name="T8" fmla="*/ 0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0" y="61"/>
                  </a:moveTo>
                  <a:cubicBezTo>
                    <a:pt x="7" y="66"/>
                    <a:pt x="15" y="70"/>
                    <a:pt x="23" y="7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5" y="10"/>
                    <a:pt x="7" y="5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47" name="Freeform 553"/>
            <p:cNvSpPr>
              <a:spLocks/>
            </p:cNvSpPr>
            <p:nvPr/>
          </p:nvSpPr>
          <p:spPr bwMode="auto">
            <a:xfrm>
              <a:off x="2425" y="2373"/>
              <a:ext cx="40" cy="187"/>
            </a:xfrm>
            <a:custGeom>
              <a:avLst/>
              <a:gdLst>
                <a:gd name="T0" fmla="*/ 0 w 16"/>
                <a:gd name="T1" fmla="*/ 1199 h 70"/>
                <a:gd name="T2" fmla="*/ 250 w 16"/>
                <a:gd name="T3" fmla="*/ 1336 h 70"/>
                <a:gd name="T4" fmla="*/ 250 w 16"/>
                <a:gd name="T5" fmla="*/ 150 h 70"/>
                <a:gd name="T6" fmla="*/ 0 w 16"/>
                <a:gd name="T7" fmla="*/ 0 h 70"/>
                <a:gd name="T8" fmla="*/ 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0" y="63"/>
                  </a:moveTo>
                  <a:cubicBezTo>
                    <a:pt x="5" y="65"/>
                    <a:pt x="11" y="68"/>
                    <a:pt x="16" y="7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1" y="5"/>
                    <a:pt x="5" y="3"/>
                    <a:pt x="0" y="0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48" name="Freeform 554"/>
            <p:cNvSpPr>
              <a:spLocks/>
            </p:cNvSpPr>
            <p:nvPr/>
          </p:nvSpPr>
          <p:spPr bwMode="auto">
            <a:xfrm>
              <a:off x="2265" y="2251"/>
              <a:ext cx="25" cy="200"/>
            </a:xfrm>
            <a:custGeom>
              <a:avLst/>
              <a:gdLst>
                <a:gd name="T0" fmla="*/ 0 w 10"/>
                <a:gd name="T1" fmla="*/ 1229 h 75"/>
                <a:gd name="T2" fmla="*/ 158 w 10"/>
                <a:gd name="T3" fmla="*/ 1421 h 75"/>
                <a:gd name="T4" fmla="*/ 158 w 10"/>
                <a:gd name="T5" fmla="*/ 192 h 75"/>
                <a:gd name="T6" fmla="*/ 0 w 10"/>
                <a:gd name="T7" fmla="*/ 0 h 75"/>
                <a:gd name="T8" fmla="*/ 0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0" y="65"/>
                  </a:moveTo>
                  <a:cubicBezTo>
                    <a:pt x="3" y="68"/>
                    <a:pt x="6" y="72"/>
                    <a:pt x="10" y="7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6" y="7"/>
                    <a:pt x="3" y="3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49" name="Freeform 555"/>
            <p:cNvSpPr>
              <a:spLocks/>
            </p:cNvSpPr>
            <p:nvPr/>
          </p:nvSpPr>
          <p:spPr bwMode="auto">
            <a:xfrm>
              <a:off x="2400" y="2357"/>
              <a:ext cx="10" cy="182"/>
            </a:xfrm>
            <a:custGeom>
              <a:avLst/>
              <a:gdLst>
                <a:gd name="T0" fmla="*/ 0 w 4"/>
                <a:gd name="T1" fmla="*/ 1269 h 68"/>
                <a:gd name="T2" fmla="*/ 63 w 4"/>
                <a:gd name="T3" fmla="*/ 1303 h 68"/>
                <a:gd name="T4" fmla="*/ 63 w 4"/>
                <a:gd name="T5" fmla="*/ 35 h 68"/>
                <a:gd name="T6" fmla="*/ 0 w 4"/>
                <a:gd name="T7" fmla="*/ 0 h 68"/>
                <a:gd name="T8" fmla="*/ 0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0" y="66"/>
                  </a:moveTo>
                  <a:cubicBezTo>
                    <a:pt x="1" y="66"/>
                    <a:pt x="3" y="67"/>
                    <a:pt x="4" y="6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50" name="Freeform 556"/>
            <p:cNvSpPr>
              <a:spLocks/>
            </p:cNvSpPr>
            <p:nvPr/>
          </p:nvSpPr>
          <p:spPr bwMode="auto">
            <a:xfrm>
              <a:off x="3360" y="2323"/>
              <a:ext cx="57" cy="200"/>
            </a:xfrm>
            <a:custGeom>
              <a:avLst/>
              <a:gdLst>
                <a:gd name="T0" fmla="*/ 349 w 23"/>
                <a:gd name="T1" fmla="*/ 1160 h 75"/>
                <a:gd name="T2" fmla="*/ 0 w 23"/>
                <a:gd name="T3" fmla="*/ 1421 h 75"/>
                <a:gd name="T4" fmla="*/ 0 w 23"/>
                <a:gd name="T5" fmla="*/ 264 h 75"/>
                <a:gd name="T6" fmla="*/ 349 w 23"/>
                <a:gd name="T7" fmla="*/ 0 h 75"/>
                <a:gd name="T8" fmla="*/ 349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23" y="61"/>
                  </a:moveTo>
                  <a:cubicBezTo>
                    <a:pt x="16" y="66"/>
                    <a:pt x="8" y="70"/>
                    <a:pt x="0" y="7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0"/>
                    <a:pt x="16" y="5"/>
                    <a:pt x="23" y="0"/>
                  </a:cubicBezTo>
                  <a:lnTo>
                    <a:pt x="23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51" name="Freeform 557"/>
            <p:cNvSpPr>
              <a:spLocks/>
            </p:cNvSpPr>
            <p:nvPr/>
          </p:nvSpPr>
          <p:spPr bwMode="auto">
            <a:xfrm>
              <a:off x="3290" y="2373"/>
              <a:ext cx="40" cy="187"/>
            </a:xfrm>
            <a:custGeom>
              <a:avLst/>
              <a:gdLst>
                <a:gd name="T0" fmla="*/ 250 w 16"/>
                <a:gd name="T1" fmla="*/ 1199 h 70"/>
                <a:gd name="T2" fmla="*/ 0 w 16"/>
                <a:gd name="T3" fmla="*/ 1336 h 70"/>
                <a:gd name="T4" fmla="*/ 0 w 16"/>
                <a:gd name="T5" fmla="*/ 150 h 70"/>
                <a:gd name="T6" fmla="*/ 250 w 16"/>
                <a:gd name="T7" fmla="*/ 0 h 70"/>
                <a:gd name="T8" fmla="*/ 25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16" y="63"/>
                  </a:moveTo>
                  <a:cubicBezTo>
                    <a:pt x="11" y="65"/>
                    <a:pt x="5" y="68"/>
                    <a:pt x="0" y="7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5"/>
                    <a:pt x="11" y="3"/>
                    <a:pt x="16" y="0"/>
                  </a:cubicBezTo>
                  <a:lnTo>
                    <a:pt x="16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52" name="Freeform 558"/>
            <p:cNvSpPr>
              <a:spLocks/>
            </p:cNvSpPr>
            <p:nvPr/>
          </p:nvSpPr>
          <p:spPr bwMode="auto">
            <a:xfrm>
              <a:off x="3465" y="2251"/>
              <a:ext cx="25" cy="200"/>
            </a:xfrm>
            <a:custGeom>
              <a:avLst/>
              <a:gdLst>
                <a:gd name="T0" fmla="*/ 158 w 10"/>
                <a:gd name="T1" fmla="*/ 1229 h 75"/>
                <a:gd name="T2" fmla="*/ 0 w 10"/>
                <a:gd name="T3" fmla="*/ 1421 h 75"/>
                <a:gd name="T4" fmla="*/ 0 w 10"/>
                <a:gd name="T5" fmla="*/ 192 h 75"/>
                <a:gd name="T6" fmla="*/ 158 w 10"/>
                <a:gd name="T7" fmla="*/ 0 h 75"/>
                <a:gd name="T8" fmla="*/ 158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10" y="65"/>
                  </a:moveTo>
                  <a:cubicBezTo>
                    <a:pt x="7" y="68"/>
                    <a:pt x="4" y="72"/>
                    <a:pt x="0" y="7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7"/>
                    <a:pt x="7" y="3"/>
                    <a:pt x="10" y="0"/>
                  </a:cubicBezTo>
                  <a:lnTo>
                    <a:pt x="10" y="6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53" name="Freeform 559"/>
            <p:cNvSpPr>
              <a:spLocks/>
            </p:cNvSpPr>
            <p:nvPr/>
          </p:nvSpPr>
          <p:spPr bwMode="auto">
            <a:xfrm>
              <a:off x="3345" y="2357"/>
              <a:ext cx="10" cy="182"/>
            </a:xfrm>
            <a:custGeom>
              <a:avLst/>
              <a:gdLst>
                <a:gd name="T0" fmla="*/ 63 w 4"/>
                <a:gd name="T1" fmla="*/ 1269 h 68"/>
                <a:gd name="T2" fmla="*/ 0 w 4"/>
                <a:gd name="T3" fmla="*/ 1303 h 68"/>
                <a:gd name="T4" fmla="*/ 0 w 4"/>
                <a:gd name="T5" fmla="*/ 35 h 68"/>
                <a:gd name="T6" fmla="*/ 63 w 4"/>
                <a:gd name="T7" fmla="*/ 0 h 68"/>
                <a:gd name="T8" fmla="*/ 63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4" y="66"/>
                  </a:moveTo>
                  <a:cubicBezTo>
                    <a:pt x="3" y="66"/>
                    <a:pt x="1" y="67"/>
                    <a:pt x="0" y="6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lnTo>
                    <a:pt x="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54" name="Freeform 560"/>
            <p:cNvSpPr>
              <a:spLocks/>
            </p:cNvSpPr>
            <p:nvPr/>
          </p:nvSpPr>
          <p:spPr bwMode="auto">
            <a:xfrm>
              <a:off x="2570" y="2427"/>
              <a:ext cx="117" cy="202"/>
            </a:xfrm>
            <a:custGeom>
              <a:avLst/>
              <a:gdLst>
                <a:gd name="T0" fmla="*/ 0 w 47"/>
                <a:gd name="T1" fmla="*/ 1223 h 76"/>
                <a:gd name="T2" fmla="*/ 724 w 47"/>
                <a:gd name="T3" fmla="*/ 1427 h 76"/>
                <a:gd name="T4" fmla="*/ 724 w 47"/>
                <a:gd name="T5" fmla="*/ 205 h 76"/>
                <a:gd name="T6" fmla="*/ 0 w 47"/>
                <a:gd name="T7" fmla="*/ 0 h 76"/>
                <a:gd name="T8" fmla="*/ 0 w 47"/>
                <a:gd name="T9" fmla="*/ 1223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6">
                  <a:moveTo>
                    <a:pt x="0" y="65"/>
                  </a:moveTo>
                  <a:cubicBezTo>
                    <a:pt x="13" y="73"/>
                    <a:pt x="34" y="75"/>
                    <a:pt x="47" y="7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26" y="9"/>
                    <a:pt x="13" y="5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55" name="Freeform 561"/>
            <p:cNvSpPr>
              <a:spLocks/>
            </p:cNvSpPr>
            <p:nvPr/>
          </p:nvSpPr>
          <p:spPr bwMode="auto">
            <a:xfrm>
              <a:off x="2712" y="2459"/>
              <a:ext cx="33" cy="178"/>
            </a:xfrm>
            <a:custGeom>
              <a:avLst/>
              <a:gdLst>
                <a:gd name="T0" fmla="*/ 0 w 13"/>
                <a:gd name="T1" fmla="*/ 1235 h 67"/>
                <a:gd name="T2" fmla="*/ 213 w 13"/>
                <a:gd name="T3" fmla="*/ 1257 h 67"/>
                <a:gd name="T4" fmla="*/ 213 w 13"/>
                <a:gd name="T5" fmla="*/ 21 h 67"/>
                <a:gd name="T6" fmla="*/ 0 w 13"/>
                <a:gd name="T7" fmla="*/ 0 h 67"/>
                <a:gd name="T8" fmla="*/ 0 w 13"/>
                <a:gd name="T9" fmla="*/ 1235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67">
                  <a:moveTo>
                    <a:pt x="0" y="66"/>
                  </a:moveTo>
                  <a:cubicBezTo>
                    <a:pt x="4" y="66"/>
                    <a:pt x="9" y="67"/>
                    <a:pt x="13" y="6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1"/>
                    <a:pt x="4" y="0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56" name="Freeform 562"/>
            <p:cNvSpPr>
              <a:spLocks/>
            </p:cNvSpPr>
            <p:nvPr/>
          </p:nvSpPr>
          <p:spPr bwMode="auto">
            <a:xfrm>
              <a:off x="2627" y="2445"/>
              <a:ext cx="28" cy="182"/>
            </a:xfrm>
            <a:custGeom>
              <a:avLst/>
              <a:gdLst>
                <a:gd name="T0" fmla="*/ 0 w 11"/>
                <a:gd name="T1" fmla="*/ 1269 h 68"/>
                <a:gd name="T2" fmla="*/ 181 w 11"/>
                <a:gd name="T3" fmla="*/ 1303 h 68"/>
                <a:gd name="T4" fmla="*/ 181 w 11"/>
                <a:gd name="T5" fmla="*/ 35 h 68"/>
                <a:gd name="T6" fmla="*/ 0 w 11"/>
                <a:gd name="T7" fmla="*/ 0 h 68"/>
                <a:gd name="T8" fmla="*/ 0 w 11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68">
                  <a:moveTo>
                    <a:pt x="0" y="66"/>
                  </a:moveTo>
                  <a:cubicBezTo>
                    <a:pt x="4" y="67"/>
                    <a:pt x="8" y="67"/>
                    <a:pt x="11" y="68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"/>
                    <a:pt x="4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57" name="Freeform 563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58" name="Freeform 564"/>
            <p:cNvSpPr>
              <a:spLocks/>
            </p:cNvSpPr>
            <p:nvPr/>
          </p:nvSpPr>
          <p:spPr bwMode="auto">
            <a:xfrm>
              <a:off x="2345" y="2469"/>
              <a:ext cx="960" cy="150"/>
            </a:xfrm>
            <a:custGeom>
              <a:avLst/>
              <a:gdLst>
                <a:gd name="T0" fmla="*/ 6000 w 384"/>
                <a:gd name="T1" fmla="*/ 458 h 56"/>
                <a:gd name="T2" fmla="*/ 3345 w 384"/>
                <a:gd name="T3" fmla="*/ 1077 h 56"/>
                <a:gd name="T4" fmla="*/ 0 w 384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56">
                  <a:moveTo>
                    <a:pt x="384" y="24"/>
                  </a:moveTo>
                  <a:cubicBezTo>
                    <a:pt x="338" y="44"/>
                    <a:pt x="278" y="56"/>
                    <a:pt x="214" y="56"/>
                  </a:cubicBezTo>
                  <a:cubicBezTo>
                    <a:pt x="127" y="56"/>
                    <a:pt x="50" y="34"/>
                    <a:pt x="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59" name="Oval 1058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060" name="Freeform 566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61" name="Freeform 567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62" name="Freeform 56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63" name="Freeform 56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64" name="Freeform 570"/>
            <p:cNvSpPr>
              <a:spLocks/>
            </p:cNvSpPr>
            <p:nvPr/>
          </p:nvSpPr>
          <p:spPr bwMode="auto">
            <a:xfrm>
              <a:off x="2295" y="1896"/>
              <a:ext cx="770" cy="293"/>
            </a:xfrm>
            <a:custGeom>
              <a:avLst/>
              <a:gdLst>
                <a:gd name="T0" fmla="*/ 0 w 308"/>
                <a:gd name="T1" fmla="*/ 2078 h 110"/>
                <a:gd name="T2" fmla="*/ 3613 w 308"/>
                <a:gd name="T3" fmla="*/ 21 h 110"/>
                <a:gd name="T4" fmla="*/ 4813 w 308"/>
                <a:gd name="T5" fmla="*/ 170 h 110"/>
                <a:gd name="T6" fmla="*/ 0 w 308"/>
                <a:gd name="T7" fmla="*/ 2078 h 1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110">
                  <a:moveTo>
                    <a:pt x="0" y="110"/>
                  </a:moveTo>
                  <a:cubicBezTo>
                    <a:pt x="14" y="48"/>
                    <a:pt x="120" y="1"/>
                    <a:pt x="231" y="1"/>
                  </a:cubicBezTo>
                  <a:cubicBezTo>
                    <a:pt x="257" y="1"/>
                    <a:pt x="283" y="4"/>
                    <a:pt x="308" y="9"/>
                  </a:cubicBezTo>
                  <a:cubicBezTo>
                    <a:pt x="254" y="0"/>
                    <a:pt x="49" y="7"/>
                    <a:pt x="0" y="1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065" name="Oval 1064"/>
            <p:cNvSpPr>
              <a:spLocks noChangeArrowheads="1"/>
            </p:cNvSpPr>
            <p:nvPr/>
          </p:nvSpPr>
          <p:spPr bwMode="auto">
            <a:xfrm>
              <a:off x="2890" y="1893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066" name="Oval 1065"/>
            <p:cNvSpPr>
              <a:spLocks noChangeArrowheads="1"/>
            </p:cNvSpPr>
            <p:nvPr/>
          </p:nvSpPr>
          <p:spPr bwMode="auto">
            <a:xfrm>
              <a:off x="2935" y="1904"/>
              <a:ext cx="22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067" name="Oval 1066"/>
            <p:cNvSpPr>
              <a:spLocks noChangeArrowheads="1"/>
            </p:cNvSpPr>
            <p:nvPr/>
          </p:nvSpPr>
          <p:spPr bwMode="auto">
            <a:xfrm>
              <a:off x="2860" y="190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068" name="Freeform 574"/>
            <p:cNvSpPr>
              <a:spLocks/>
            </p:cNvSpPr>
            <p:nvPr/>
          </p:nvSpPr>
          <p:spPr bwMode="auto">
            <a:xfrm>
              <a:off x="2842" y="2187"/>
              <a:ext cx="630" cy="218"/>
            </a:xfrm>
            <a:custGeom>
              <a:avLst/>
              <a:gdLst>
                <a:gd name="T0" fmla="*/ 0 w 252"/>
                <a:gd name="T1" fmla="*/ 1542 h 82"/>
                <a:gd name="T2" fmla="*/ 3938 w 252"/>
                <a:gd name="T3" fmla="*/ 0 h 82"/>
                <a:gd name="T4" fmla="*/ 0 w 252"/>
                <a:gd name="T5" fmla="*/ 1542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" h="82">
                  <a:moveTo>
                    <a:pt x="0" y="82"/>
                  </a:moveTo>
                  <a:cubicBezTo>
                    <a:pt x="57" y="82"/>
                    <a:pt x="193" y="71"/>
                    <a:pt x="252" y="0"/>
                  </a:cubicBezTo>
                  <a:cubicBezTo>
                    <a:pt x="232" y="15"/>
                    <a:pt x="140" y="68"/>
                    <a:pt x="0" y="8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</p:grpSp>
      <p:sp>
        <p:nvSpPr>
          <p:cNvPr id="1213" name="Oval 1212"/>
          <p:cNvSpPr/>
          <p:nvPr/>
        </p:nvSpPr>
        <p:spPr>
          <a:xfrm>
            <a:off x="1436685" y="877295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4" name="Oval 1213"/>
          <p:cNvSpPr/>
          <p:nvPr/>
        </p:nvSpPr>
        <p:spPr>
          <a:xfrm>
            <a:off x="1332100" y="894424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5" name="Oval 1214"/>
          <p:cNvSpPr/>
          <p:nvPr/>
        </p:nvSpPr>
        <p:spPr>
          <a:xfrm>
            <a:off x="1280328" y="824745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6" name="Oval 1215"/>
          <p:cNvSpPr/>
          <p:nvPr/>
        </p:nvSpPr>
        <p:spPr>
          <a:xfrm>
            <a:off x="1102950" y="857574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7" name="Oval 1216"/>
          <p:cNvSpPr/>
          <p:nvPr/>
        </p:nvSpPr>
        <p:spPr>
          <a:xfrm>
            <a:off x="1201036" y="890675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37" name="Group 1236"/>
          <p:cNvGrpSpPr>
            <a:grpSpLocks/>
          </p:cNvGrpSpPr>
          <p:nvPr/>
        </p:nvGrpSpPr>
        <p:grpSpPr bwMode="auto">
          <a:xfrm>
            <a:off x="2093745" y="744611"/>
            <a:ext cx="594172" cy="327610"/>
            <a:chOff x="2182" y="1659"/>
            <a:chExt cx="1383" cy="1005"/>
          </a:xfrm>
        </p:grpSpPr>
        <p:sp>
          <p:nvSpPr>
            <p:cNvPr id="1238" name="Freeform 545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rgbClr val="D9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39" name="Freeform 546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40" name="Oval 1239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241" name="Freeform 54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42" name="Freeform 54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43" name="Freeform 550"/>
            <p:cNvSpPr>
              <a:spLocks/>
            </p:cNvSpPr>
            <p:nvPr/>
          </p:nvSpPr>
          <p:spPr bwMode="auto">
            <a:xfrm>
              <a:off x="2182" y="1856"/>
              <a:ext cx="293" cy="304"/>
            </a:xfrm>
            <a:custGeom>
              <a:avLst/>
              <a:gdLst>
                <a:gd name="T0" fmla="*/ 1838 w 117"/>
                <a:gd name="T1" fmla="*/ 683 h 114"/>
                <a:gd name="T2" fmla="*/ 471 w 117"/>
                <a:gd name="T3" fmla="*/ 2163 h 114"/>
                <a:gd name="T4" fmla="*/ 1022 w 117"/>
                <a:gd name="T5" fmla="*/ 0 h 114"/>
                <a:gd name="T6" fmla="*/ 1838 w 117"/>
                <a:gd name="T7" fmla="*/ 68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114">
                  <a:moveTo>
                    <a:pt x="117" y="36"/>
                  </a:moveTo>
                  <a:cubicBezTo>
                    <a:pt x="67" y="55"/>
                    <a:pt x="37" y="93"/>
                    <a:pt x="30" y="114"/>
                  </a:cubicBezTo>
                  <a:cubicBezTo>
                    <a:pt x="0" y="69"/>
                    <a:pt x="36" y="26"/>
                    <a:pt x="65" y="0"/>
                  </a:cubicBezTo>
                  <a:cubicBezTo>
                    <a:pt x="58" y="20"/>
                    <a:pt x="47" y="52"/>
                    <a:pt x="117" y="3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44" name="Freeform 551"/>
            <p:cNvSpPr>
              <a:spLocks/>
            </p:cNvSpPr>
            <p:nvPr/>
          </p:nvSpPr>
          <p:spPr bwMode="auto">
            <a:xfrm>
              <a:off x="3450" y="2019"/>
              <a:ext cx="77" cy="136"/>
            </a:xfrm>
            <a:custGeom>
              <a:avLst/>
              <a:gdLst>
                <a:gd name="T0" fmla="*/ 0 w 31"/>
                <a:gd name="T1" fmla="*/ 363 h 51"/>
                <a:gd name="T2" fmla="*/ 291 w 31"/>
                <a:gd name="T3" fmla="*/ 968 h 51"/>
                <a:gd name="T4" fmla="*/ 432 w 31"/>
                <a:gd name="T5" fmla="*/ 0 h 51"/>
                <a:gd name="T6" fmla="*/ 353 w 31"/>
                <a:gd name="T7" fmla="*/ 307 h 51"/>
                <a:gd name="T8" fmla="*/ 124 w 31"/>
                <a:gd name="T9" fmla="*/ 39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1">
                  <a:moveTo>
                    <a:pt x="0" y="19"/>
                  </a:moveTo>
                  <a:cubicBezTo>
                    <a:pt x="11" y="25"/>
                    <a:pt x="16" y="40"/>
                    <a:pt x="19" y="51"/>
                  </a:cubicBezTo>
                  <a:cubicBezTo>
                    <a:pt x="30" y="49"/>
                    <a:pt x="31" y="7"/>
                    <a:pt x="28" y="0"/>
                  </a:cubicBezTo>
                  <a:cubicBezTo>
                    <a:pt x="28" y="6"/>
                    <a:pt x="25" y="10"/>
                    <a:pt x="23" y="16"/>
                  </a:cubicBezTo>
                  <a:cubicBezTo>
                    <a:pt x="19" y="26"/>
                    <a:pt x="17" y="21"/>
                    <a:pt x="8" y="21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45" name="Freeform 552"/>
            <p:cNvSpPr>
              <a:spLocks/>
            </p:cNvSpPr>
            <p:nvPr/>
          </p:nvSpPr>
          <p:spPr bwMode="auto">
            <a:xfrm>
              <a:off x="2337" y="2323"/>
              <a:ext cx="58" cy="200"/>
            </a:xfrm>
            <a:custGeom>
              <a:avLst/>
              <a:gdLst>
                <a:gd name="T0" fmla="*/ 0 w 23"/>
                <a:gd name="T1" fmla="*/ 1160 h 75"/>
                <a:gd name="T2" fmla="*/ 368 w 23"/>
                <a:gd name="T3" fmla="*/ 1421 h 75"/>
                <a:gd name="T4" fmla="*/ 368 w 23"/>
                <a:gd name="T5" fmla="*/ 264 h 75"/>
                <a:gd name="T6" fmla="*/ 0 w 23"/>
                <a:gd name="T7" fmla="*/ 0 h 75"/>
                <a:gd name="T8" fmla="*/ 0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0" y="61"/>
                  </a:moveTo>
                  <a:cubicBezTo>
                    <a:pt x="7" y="66"/>
                    <a:pt x="15" y="70"/>
                    <a:pt x="23" y="7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5" y="10"/>
                    <a:pt x="7" y="5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46" name="Freeform 553"/>
            <p:cNvSpPr>
              <a:spLocks/>
            </p:cNvSpPr>
            <p:nvPr/>
          </p:nvSpPr>
          <p:spPr bwMode="auto">
            <a:xfrm>
              <a:off x="2425" y="2373"/>
              <a:ext cx="40" cy="187"/>
            </a:xfrm>
            <a:custGeom>
              <a:avLst/>
              <a:gdLst>
                <a:gd name="T0" fmla="*/ 0 w 16"/>
                <a:gd name="T1" fmla="*/ 1199 h 70"/>
                <a:gd name="T2" fmla="*/ 250 w 16"/>
                <a:gd name="T3" fmla="*/ 1336 h 70"/>
                <a:gd name="T4" fmla="*/ 250 w 16"/>
                <a:gd name="T5" fmla="*/ 150 h 70"/>
                <a:gd name="T6" fmla="*/ 0 w 16"/>
                <a:gd name="T7" fmla="*/ 0 h 70"/>
                <a:gd name="T8" fmla="*/ 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0" y="63"/>
                  </a:moveTo>
                  <a:cubicBezTo>
                    <a:pt x="5" y="65"/>
                    <a:pt x="11" y="68"/>
                    <a:pt x="16" y="7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1" y="5"/>
                    <a:pt x="5" y="3"/>
                    <a:pt x="0" y="0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47" name="Freeform 554"/>
            <p:cNvSpPr>
              <a:spLocks/>
            </p:cNvSpPr>
            <p:nvPr/>
          </p:nvSpPr>
          <p:spPr bwMode="auto">
            <a:xfrm>
              <a:off x="2265" y="2251"/>
              <a:ext cx="25" cy="200"/>
            </a:xfrm>
            <a:custGeom>
              <a:avLst/>
              <a:gdLst>
                <a:gd name="T0" fmla="*/ 0 w 10"/>
                <a:gd name="T1" fmla="*/ 1229 h 75"/>
                <a:gd name="T2" fmla="*/ 158 w 10"/>
                <a:gd name="T3" fmla="*/ 1421 h 75"/>
                <a:gd name="T4" fmla="*/ 158 w 10"/>
                <a:gd name="T5" fmla="*/ 192 h 75"/>
                <a:gd name="T6" fmla="*/ 0 w 10"/>
                <a:gd name="T7" fmla="*/ 0 h 75"/>
                <a:gd name="T8" fmla="*/ 0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0" y="65"/>
                  </a:moveTo>
                  <a:cubicBezTo>
                    <a:pt x="3" y="68"/>
                    <a:pt x="6" y="72"/>
                    <a:pt x="10" y="7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6" y="7"/>
                    <a:pt x="3" y="3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48" name="Freeform 555"/>
            <p:cNvSpPr>
              <a:spLocks/>
            </p:cNvSpPr>
            <p:nvPr/>
          </p:nvSpPr>
          <p:spPr bwMode="auto">
            <a:xfrm>
              <a:off x="2400" y="2357"/>
              <a:ext cx="10" cy="182"/>
            </a:xfrm>
            <a:custGeom>
              <a:avLst/>
              <a:gdLst>
                <a:gd name="T0" fmla="*/ 0 w 4"/>
                <a:gd name="T1" fmla="*/ 1269 h 68"/>
                <a:gd name="T2" fmla="*/ 63 w 4"/>
                <a:gd name="T3" fmla="*/ 1303 h 68"/>
                <a:gd name="T4" fmla="*/ 63 w 4"/>
                <a:gd name="T5" fmla="*/ 35 h 68"/>
                <a:gd name="T6" fmla="*/ 0 w 4"/>
                <a:gd name="T7" fmla="*/ 0 h 68"/>
                <a:gd name="T8" fmla="*/ 0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0" y="66"/>
                  </a:moveTo>
                  <a:cubicBezTo>
                    <a:pt x="1" y="66"/>
                    <a:pt x="3" y="67"/>
                    <a:pt x="4" y="6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49" name="Freeform 556"/>
            <p:cNvSpPr>
              <a:spLocks/>
            </p:cNvSpPr>
            <p:nvPr/>
          </p:nvSpPr>
          <p:spPr bwMode="auto">
            <a:xfrm>
              <a:off x="3360" y="2323"/>
              <a:ext cx="57" cy="200"/>
            </a:xfrm>
            <a:custGeom>
              <a:avLst/>
              <a:gdLst>
                <a:gd name="T0" fmla="*/ 349 w 23"/>
                <a:gd name="T1" fmla="*/ 1160 h 75"/>
                <a:gd name="T2" fmla="*/ 0 w 23"/>
                <a:gd name="T3" fmla="*/ 1421 h 75"/>
                <a:gd name="T4" fmla="*/ 0 w 23"/>
                <a:gd name="T5" fmla="*/ 264 h 75"/>
                <a:gd name="T6" fmla="*/ 349 w 23"/>
                <a:gd name="T7" fmla="*/ 0 h 75"/>
                <a:gd name="T8" fmla="*/ 349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23" y="61"/>
                  </a:moveTo>
                  <a:cubicBezTo>
                    <a:pt x="16" y="66"/>
                    <a:pt x="8" y="70"/>
                    <a:pt x="0" y="7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0"/>
                    <a:pt x="16" y="5"/>
                    <a:pt x="23" y="0"/>
                  </a:cubicBezTo>
                  <a:lnTo>
                    <a:pt x="23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50" name="Freeform 557"/>
            <p:cNvSpPr>
              <a:spLocks/>
            </p:cNvSpPr>
            <p:nvPr/>
          </p:nvSpPr>
          <p:spPr bwMode="auto">
            <a:xfrm>
              <a:off x="3290" y="2373"/>
              <a:ext cx="40" cy="187"/>
            </a:xfrm>
            <a:custGeom>
              <a:avLst/>
              <a:gdLst>
                <a:gd name="T0" fmla="*/ 250 w 16"/>
                <a:gd name="T1" fmla="*/ 1199 h 70"/>
                <a:gd name="T2" fmla="*/ 0 w 16"/>
                <a:gd name="T3" fmla="*/ 1336 h 70"/>
                <a:gd name="T4" fmla="*/ 0 w 16"/>
                <a:gd name="T5" fmla="*/ 150 h 70"/>
                <a:gd name="T6" fmla="*/ 250 w 16"/>
                <a:gd name="T7" fmla="*/ 0 h 70"/>
                <a:gd name="T8" fmla="*/ 25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16" y="63"/>
                  </a:moveTo>
                  <a:cubicBezTo>
                    <a:pt x="11" y="65"/>
                    <a:pt x="5" y="68"/>
                    <a:pt x="0" y="7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5"/>
                    <a:pt x="11" y="3"/>
                    <a:pt x="16" y="0"/>
                  </a:cubicBezTo>
                  <a:lnTo>
                    <a:pt x="16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51" name="Freeform 558"/>
            <p:cNvSpPr>
              <a:spLocks/>
            </p:cNvSpPr>
            <p:nvPr/>
          </p:nvSpPr>
          <p:spPr bwMode="auto">
            <a:xfrm>
              <a:off x="3465" y="2251"/>
              <a:ext cx="25" cy="200"/>
            </a:xfrm>
            <a:custGeom>
              <a:avLst/>
              <a:gdLst>
                <a:gd name="T0" fmla="*/ 158 w 10"/>
                <a:gd name="T1" fmla="*/ 1229 h 75"/>
                <a:gd name="T2" fmla="*/ 0 w 10"/>
                <a:gd name="T3" fmla="*/ 1421 h 75"/>
                <a:gd name="T4" fmla="*/ 0 w 10"/>
                <a:gd name="T5" fmla="*/ 192 h 75"/>
                <a:gd name="T6" fmla="*/ 158 w 10"/>
                <a:gd name="T7" fmla="*/ 0 h 75"/>
                <a:gd name="T8" fmla="*/ 158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10" y="65"/>
                  </a:moveTo>
                  <a:cubicBezTo>
                    <a:pt x="7" y="68"/>
                    <a:pt x="4" y="72"/>
                    <a:pt x="0" y="7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7"/>
                    <a:pt x="7" y="3"/>
                    <a:pt x="10" y="0"/>
                  </a:cubicBezTo>
                  <a:lnTo>
                    <a:pt x="10" y="6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52" name="Freeform 559"/>
            <p:cNvSpPr>
              <a:spLocks/>
            </p:cNvSpPr>
            <p:nvPr/>
          </p:nvSpPr>
          <p:spPr bwMode="auto">
            <a:xfrm>
              <a:off x="3345" y="2357"/>
              <a:ext cx="10" cy="182"/>
            </a:xfrm>
            <a:custGeom>
              <a:avLst/>
              <a:gdLst>
                <a:gd name="T0" fmla="*/ 63 w 4"/>
                <a:gd name="T1" fmla="*/ 1269 h 68"/>
                <a:gd name="T2" fmla="*/ 0 w 4"/>
                <a:gd name="T3" fmla="*/ 1303 h 68"/>
                <a:gd name="T4" fmla="*/ 0 w 4"/>
                <a:gd name="T5" fmla="*/ 35 h 68"/>
                <a:gd name="T6" fmla="*/ 63 w 4"/>
                <a:gd name="T7" fmla="*/ 0 h 68"/>
                <a:gd name="T8" fmla="*/ 63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4" y="66"/>
                  </a:moveTo>
                  <a:cubicBezTo>
                    <a:pt x="3" y="66"/>
                    <a:pt x="1" y="67"/>
                    <a:pt x="0" y="6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lnTo>
                    <a:pt x="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53" name="Freeform 560"/>
            <p:cNvSpPr>
              <a:spLocks/>
            </p:cNvSpPr>
            <p:nvPr/>
          </p:nvSpPr>
          <p:spPr bwMode="auto">
            <a:xfrm>
              <a:off x="2570" y="2427"/>
              <a:ext cx="117" cy="202"/>
            </a:xfrm>
            <a:custGeom>
              <a:avLst/>
              <a:gdLst>
                <a:gd name="T0" fmla="*/ 0 w 47"/>
                <a:gd name="T1" fmla="*/ 1223 h 76"/>
                <a:gd name="T2" fmla="*/ 724 w 47"/>
                <a:gd name="T3" fmla="*/ 1427 h 76"/>
                <a:gd name="T4" fmla="*/ 724 w 47"/>
                <a:gd name="T5" fmla="*/ 205 h 76"/>
                <a:gd name="T6" fmla="*/ 0 w 47"/>
                <a:gd name="T7" fmla="*/ 0 h 76"/>
                <a:gd name="T8" fmla="*/ 0 w 47"/>
                <a:gd name="T9" fmla="*/ 1223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6">
                  <a:moveTo>
                    <a:pt x="0" y="65"/>
                  </a:moveTo>
                  <a:cubicBezTo>
                    <a:pt x="13" y="73"/>
                    <a:pt x="34" y="75"/>
                    <a:pt x="47" y="7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26" y="9"/>
                    <a:pt x="13" y="5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54" name="Freeform 561"/>
            <p:cNvSpPr>
              <a:spLocks/>
            </p:cNvSpPr>
            <p:nvPr/>
          </p:nvSpPr>
          <p:spPr bwMode="auto">
            <a:xfrm>
              <a:off x="2712" y="2459"/>
              <a:ext cx="33" cy="178"/>
            </a:xfrm>
            <a:custGeom>
              <a:avLst/>
              <a:gdLst>
                <a:gd name="T0" fmla="*/ 0 w 13"/>
                <a:gd name="T1" fmla="*/ 1235 h 67"/>
                <a:gd name="T2" fmla="*/ 213 w 13"/>
                <a:gd name="T3" fmla="*/ 1257 h 67"/>
                <a:gd name="T4" fmla="*/ 213 w 13"/>
                <a:gd name="T5" fmla="*/ 21 h 67"/>
                <a:gd name="T6" fmla="*/ 0 w 13"/>
                <a:gd name="T7" fmla="*/ 0 h 67"/>
                <a:gd name="T8" fmla="*/ 0 w 13"/>
                <a:gd name="T9" fmla="*/ 1235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67">
                  <a:moveTo>
                    <a:pt x="0" y="66"/>
                  </a:moveTo>
                  <a:cubicBezTo>
                    <a:pt x="4" y="66"/>
                    <a:pt x="9" y="67"/>
                    <a:pt x="13" y="6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1"/>
                    <a:pt x="4" y="0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55" name="Freeform 562"/>
            <p:cNvSpPr>
              <a:spLocks/>
            </p:cNvSpPr>
            <p:nvPr/>
          </p:nvSpPr>
          <p:spPr bwMode="auto">
            <a:xfrm>
              <a:off x="2627" y="2445"/>
              <a:ext cx="28" cy="182"/>
            </a:xfrm>
            <a:custGeom>
              <a:avLst/>
              <a:gdLst>
                <a:gd name="T0" fmla="*/ 0 w 11"/>
                <a:gd name="T1" fmla="*/ 1269 h 68"/>
                <a:gd name="T2" fmla="*/ 181 w 11"/>
                <a:gd name="T3" fmla="*/ 1303 h 68"/>
                <a:gd name="T4" fmla="*/ 181 w 11"/>
                <a:gd name="T5" fmla="*/ 35 h 68"/>
                <a:gd name="T6" fmla="*/ 0 w 11"/>
                <a:gd name="T7" fmla="*/ 0 h 68"/>
                <a:gd name="T8" fmla="*/ 0 w 11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68">
                  <a:moveTo>
                    <a:pt x="0" y="66"/>
                  </a:moveTo>
                  <a:cubicBezTo>
                    <a:pt x="4" y="67"/>
                    <a:pt x="8" y="67"/>
                    <a:pt x="11" y="68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"/>
                    <a:pt x="4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56" name="Freeform 563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57" name="Freeform 564"/>
            <p:cNvSpPr>
              <a:spLocks/>
            </p:cNvSpPr>
            <p:nvPr/>
          </p:nvSpPr>
          <p:spPr bwMode="auto">
            <a:xfrm>
              <a:off x="2345" y="2469"/>
              <a:ext cx="960" cy="150"/>
            </a:xfrm>
            <a:custGeom>
              <a:avLst/>
              <a:gdLst>
                <a:gd name="T0" fmla="*/ 6000 w 384"/>
                <a:gd name="T1" fmla="*/ 458 h 56"/>
                <a:gd name="T2" fmla="*/ 3345 w 384"/>
                <a:gd name="T3" fmla="*/ 1077 h 56"/>
                <a:gd name="T4" fmla="*/ 0 w 384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56">
                  <a:moveTo>
                    <a:pt x="384" y="24"/>
                  </a:moveTo>
                  <a:cubicBezTo>
                    <a:pt x="338" y="44"/>
                    <a:pt x="278" y="56"/>
                    <a:pt x="214" y="56"/>
                  </a:cubicBezTo>
                  <a:cubicBezTo>
                    <a:pt x="127" y="56"/>
                    <a:pt x="50" y="34"/>
                    <a:pt x="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58" name="Oval 1257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259" name="Freeform 566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60" name="Freeform 567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61" name="Freeform 56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62" name="Freeform 56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63" name="Freeform 570"/>
            <p:cNvSpPr>
              <a:spLocks/>
            </p:cNvSpPr>
            <p:nvPr/>
          </p:nvSpPr>
          <p:spPr bwMode="auto">
            <a:xfrm>
              <a:off x="2295" y="1896"/>
              <a:ext cx="770" cy="293"/>
            </a:xfrm>
            <a:custGeom>
              <a:avLst/>
              <a:gdLst>
                <a:gd name="T0" fmla="*/ 0 w 308"/>
                <a:gd name="T1" fmla="*/ 2078 h 110"/>
                <a:gd name="T2" fmla="*/ 3613 w 308"/>
                <a:gd name="T3" fmla="*/ 21 h 110"/>
                <a:gd name="T4" fmla="*/ 4813 w 308"/>
                <a:gd name="T5" fmla="*/ 170 h 110"/>
                <a:gd name="T6" fmla="*/ 0 w 308"/>
                <a:gd name="T7" fmla="*/ 2078 h 1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110">
                  <a:moveTo>
                    <a:pt x="0" y="110"/>
                  </a:moveTo>
                  <a:cubicBezTo>
                    <a:pt x="14" y="48"/>
                    <a:pt x="120" y="1"/>
                    <a:pt x="231" y="1"/>
                  </a:cubicBezTo>
                  <a:cubicBezTo>
                    <a:pt x="257" y="1"/>
                    <a:pt x="283" y="4"/>
                    <a:pt x="308" y="9"/>
                  </a:cubicBezTo>
                  <a:cubicBezTo>
                    <a:pt x="254" y="0"/>
                    <a:pt x="49" y="7"/>
                    <a:pt x="0" y="1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64" name="Oval 1263"/>
            <p:cNvSpPr>
              <a:spLocks noChangeArrowheads="1"/>
            </p:cNvSpPr>
            <p:nvPr/>
          </p:nvSpPr>
          <p:spPr bwMode="auto">
            <a:xfrm>
              <a:off x="2890" y="1893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265" name="Oval 1264"/>
            <p:cNvSpPr>
              <a:spLocks noChangeArrowheads="1"/>
            </p:cNvSpPr>
            <p:nvPr/>
          </p:nvSpPr>
          <p:spPr bwMode="auto">
            <a:xfrm>
              <a:off x="2935" y="1904"/>
              <a:ext cx="22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266" name="Oval 1265"/>
            <p:cNvSpPr>
              <a:spLocks noChangeArrowheads="1"/>
            </p:cNvSpPr>
            <p:nvPr/>
          </p:nvSpPr>
          <p:spPr bwMode="auto">
            <a:xfrm>
              <a:off x="2860" y="190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267" name="Freeform 574"/>
            <p:cNvSpPr>
              <a:spLocks/>
            </p:cNvSpPr>
            <p:nvPr/>
          </p:nvSpPr>
          <p:spPr bwMode="auto">
            <a:xfrm>
              <a:off x="2842" y="2187"/>
              <a:ext cx="630" cy="218"/>
            </a:xfrm>
            <a:custGeom>
              <a:avLst/>
              <a:gdLst>
                <a:gd name="T0" fmla="*/ 0 w 252"/>
                <a:gd name="T1" fmla="*/ 1542 h 82"/>
                <a:gd name="T2" fmla="*/ 3938 w 252"/>
                <a:gd name="T3" fmla="*/ 0 h 82"/>
                <a:gd name="T4" fmla="*/ 0 w 252"/>
                <a:gd name="T5" fmla="*/ 1542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" h="82">
                  <a:moveTo>
                    <a:pt x="0" y="82"/>
                  </a:moveTo>
                  <a:cubicBezTo>
                    <a:pt x="57" y="82"/>
                    <a:pt x="193" y="71"/>
                    <a:pt x="252" y="0"/>
                  </a:cubicBezTo>
                  <a:cubicBezTo>
                    <a:pt x="232" y="15"/>
                    <a:pt x="140" y="68"/>
                    <a:pt x="0" y="8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</p:grpSp>
      <p:sp>
        <p:nvSpPr>
          <p:cNvPr id="1268" name="Oval 1267"/>
          <p:cNvSpPr/>
          <p:nvPr/>
        </p:nvSpPr>
        <p:spPr>
          <a:xfrm>
            <a:off x="2515355" y="877295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9" name="Oval 1268"/>
          <p:cNvSpPr/>
          <p:nvPr/>
        </p:nvSpPr>
        <p:spPr>
          <a:xfrm>
            <a:off x="2410770" y="894424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0" name="Oval 1269"/>
          <p:cNvSpPr/>
          <p:nvPr/>
        </p:nvSpPr>
        <p:spPr>
          <a:xfrm>
            <a:off x="2358998" y="824745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1" name="Oval 1270"/>
          <p:cNvSpPr/>
          <p:nvPr/>
        </p:nvSpPr>
        <p:spPr>
          <a:xfrm>
            <a:off x="2181620" y="857574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2" name="Oval 1271"/>
          <p:cNvSpPr/>
          <p:nvPr/>
        </p:nvSpPr>
        <p:spPr>
          <a:xfrm>
            <a:off x="2279706" y="890675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73" name="Group 1272"/>
          <p:cNvGrpSpPr>
            <a:grpSpLocks/>
          </p:cNvGrpSpPr>
          <p:nvPr/>
        </p:nvGrpSpPr>
        <p:grpSpPr bwMode="auto">
          <a:xfrm>
            <a:off x="2096534" y="1114028"/>
            <a:ext cx="594172" cy="327610"/>
            <a:chOff x="2182" y="1659"/>
            <a:chExt cx="1383" cy="1005"/>
          </a:xfrm>
        </p:grpSpPr>
        <p:sp>
          <p:nvSpPr>
            <p:cNvPr id="1274" name="Freeform 545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rgbClr val="D9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75" name="Freeform 546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76" name="Oval 1275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277" name="Freeform 54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78" name="Freeform 54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79" name="Freeform 550"/>
            <p:cNvSpPr>
              <a:spLocks/>
            </p:cNvSpPr>
            <p:nvPr/>
          </p:nvSpPr>
          <p:spPr bwMode="auto">
            <a:xfrm>
              <a:off x="2182" y="1856"/>
              <a:ext cx="293" cy="304"/>
            </a:xfrm>
            <a:custGeom>
              <a:avLst/>
              <a:gdLst>
                <a:gd name="T0" fmla="*/ 1838 w 117"/>
                <a:gd name="T1" fmla="*/ 683 h 114"/>
                <a:gd name="T2" fmla="*/ 471 w 117"/>
                <a:gd name="T3" fmla="*/ 2163 h 114"/>
                <a:gd name="T4" fmla="*/ 1022 w 117"/>
                <a:gd name="T5" fmla="*/ 0 h 114"/>
                <a:gd name="T6" fmla="*/ 1838 w 117"/>
                <a:gd name="T7" fmla="*/ 68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114">
                  <a:moveTo>
                    <a:pt x="117" y="36"/>
                  </a:moveTo>
                  <a:cubicBezTo>
                    <a:pt x="67" y="55"/>
                    <a:pt x="37" y="93"/>
                    <a:pt x="30" y="114"/>
                  </a:cubicBezTo>
                  <a:cubicBezTo>
                    <a:pt x="0" y="69"/>
                    <a:pt x="36" y="26"/>
                    <a:pt x="65" y="0"/>
                  </a:cubicBezTo>
                  <a:cubicBezTo>
                    <a:pt x="58" y="20"/>
                    <a:pt x="47" y="52"/>
                    <a:pt x="117" y="3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80" name="Freeform 551"/>
            <p:cNvSpPr>
              <a:spLocks/>
            </p:cNvSpPr>
            <p:nvPr/>
          </p:nvSpPr>
          <p:spPr bwMode="auto">
            <a:xfrm>
              <a:off x="3450" y="2019"/>
              <a:ext cx="77" cy="136"/>
            </a:xfrm>
            <a:custGeom>
              <a:avLst/>
              <a:gdLst>
                <a:gd name="T0" fmla="*/ 0 w 31"/>
                <a:gd name="T1" fmla="*/ 363 h 51"/>
                <a:gd name="T2" fmla="*/ 291 w 31"/>
                <a:gd name="T3" fmla="*/ 968 h 51"/>
                <a:gd name="T4" fmla="*/ 432 w 31"/>
                <a:gd name="T5" fmla="*/ 0 h 51"/>
                <a:gd name="T6" fmla="*/ 353 w 31"/>
                <a:gd name="T7" fmla="*/ 307 h 51"/>
                <a:gd name="T8" fmla="*/ 124 w 31"/>
                <a:gd name="T9" fmla="*/ 39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1">
                  <a:moveTo>
                    <a:pt x="0" y="19"/>
                  </a:moveTo>
                  <a:cubicBezTo>
                    <a:pt x="11" y="25"/>
                    <a:pt x="16" y="40"/>
                    <a:pt x="19" y="51"/>
                  </a:cubicBezTo>
                  <a:cubicBezTo>
                    <a:pt x="30" y="49"/>
                    <a:pt x="31" y="7"/>
                    <a:pt x="28" y="0"/>
                  </a:cubicBezTo>
                  <a:cubicBezTo>
                    <a:pt x="28" y="6"/>
                    <a:pt x="25" y="10"/>
                    <a:pt x="23" y="16"/>
                  </a:cubicBezTo>
                  <a:cubicBezTo>
                    <a:pt x="19" y="26"/>
                    <a:pt x="17" y="21"/>
                    <a:pt x="8" y="21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81" name="Freeform 552"/>
            <p:cNvSpPr>
              <a:spLocks/>
            </p:cNvSpPr>
            <p:nvPr/>
          </p:nvSpPr>
          <p:spPr bwMode="auto">
            <a:xfrm>
              <a:off x="2337" y="2323"/>
              <a:ext cx="58" cy="200"/>
            </a:xfrm>
            <a:custGeom>
              <a:avLst/>
              <a:gdLst>
                <a:gd name="T0" fmla="*/ 0 w 23"/>
                <a:gd name="T1" fmla="*/ 1160 h 75"/>
                <a:gd name="T2" fmla="*/ 368 w 23"/>
                <a:gd name="T3" fmla="*/ 1421 h 75"/>
                <a:gd name="T4" fmla="*/ 368 w 23"/>
                <a:gd name="T5" fmla="*/ 264 h 75"/>
                <a:gd name="T6" fmla="*/ 0 w 23"/>
                <a:gd name="T7" fmla="*/ 0 h 75"/>
                <a:gd name="T8" fmla="*/ 0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0" y="61"/>
                  </a:moveTo>
                  <a:cubicBezTo>
                    <a:pt x="7" y="66"/>
                    <a:pt x="15" y="70"/>
                    <a:pt x="23" y="7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5" y="10"/>
                    <a:pt x="7" y="5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82" name="Freeform 553"/>
            <p:cNvSpPr>
              <a:spLocks/>
            </p:cNvSpPr>
            <p:nvPr/>
          </p:nvSpPr>
          <p:spPr bwMode="auto">
            <a:xfrm>
              <a:off x="2425" y="2373"/>
              <a:ext cx="40" cy="187"/>
            </a:xfrm>
            <a:custGeom>
              <a:avLst/>
              <a:gdLst>
                <a:gd name="T0" fmla="*/ 0 w 16"/>
                <a:gd name="T1" fmla="*/ 1199 h 70"/>
                <a:gd name="T2" fmla="*/ 250 w 16"/>
                <a:gd name="T3" fmla="*/ 1336 h 70"/>
                <a:gd name="T4" fmla="*/ 250 w 16"/>
                <a:gd name="T5" fmla="*/ 150 h 70"/>
                <a:gd name="T6" fmla="*/ 0 w 16"/>
                <a:gd name="T7" fmla="*/ 0 h 70"/>
                <a:gd name="T8" fmla="*/ 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0" y="63"/>
                  </a:moveTo>
                  <a:cubicBezTo>
                    <a:pt x="5" y="65"/>
                    <a:pt x="11" y="68"/>
                    <a:pt x="16" y="7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1" y="5"/>
                    <a:pt x="5" y="3"/>
                    <a:pt x="0" y="0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83" name="Freeform 554"/>
            <p:cNvSpPr>
              <a:spLocks/>
            </p:cNvSpPr>
            <p:nvPr/>
          </p:nvSpPr>
          <p:spPr bwMode="auto">
            <a:xfrm>
              <a:off x="2265" y="2251"/>
              <a:ext cx="25" cy="200"/>
            </a:xfrm>
            <a:custGeom>
              <a:avLst/>
              <a:gdLst>
                <a:gd name="T0" fmla="*/ 0 w 10"/>
                <a:gd name="T1" fmla="*/ 1229 h 75"/>
                <a:gd name="T2" fmla="*/ 158 w 10"/>
                <a:gd name="T3" fmla="*/ 1421 h 75"/>
                <a:gd name="T4" fmla="*/ 158 w 10"/>
                <a:gd name="T5" fmla="*/ 192 h 75"/>
                <a:gd name="T6" fmla="*/ 0 w 10"/>
                <a:gd name="T7" fmla="*/ 0 h 75"/>
                <a:gd name="T8" fmla="*/ 0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0" y="65"/>
                  </a:moveTo>
                  <a:cubicBezTo>
                    <a:pt x="3" y="68"/>
                    <a:pt x="6" y="72"/>
                    <a:pt x="10" y="7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6" y="7"/>
                    <a:pt x="3" y="3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84" name="Freeform 555"/>
            <p:cNvSpPr>
              <a:spLocks/>
            </p:cNvSpPr>
            <p:nvPr/>
          </p:nvSpPr>
          <p:spPr bwMode="auto">
            <a:xfrm>
              <a:off x="2400" y="2357"/>
              <a:ext cx="10" cy="182"/>
            </a:xfrm>
            <a:custGeom>
              <a:avLst/>
              <a:gdLst>
                <a:gd name="T0" fmla="*/ 0 w 4"/>
                <a:gd name="T1" fmla="*/ 1269 h 68"/>
                <a:gd name="T2" fmla="*/ 63 w 4"/>
                <a:gd name="T3" fmla="*/ 1303 h 68"/>
                <a:gd name="T4" fmla="*/ 63 w 4"/>
                <a:gd name="T5" fmla="*/ 35 h 68"/>
                <a:gd name="T6" fmla="*/ 0 w 4"/>
                <a:gd name="T7" fmla="*/ 0 h 68"/>
                <a:gd name="T8" fmla="*/ 0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0" y="66"/>
                  </a:moveTo>
                  <a:cubicBezTo>
                    <a:pt x="1" y="66"/>
                    <a:pt x="3" y="67"/>
                    <a:pt x="4" y="6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85" name="Freeform 556"/>
            <p:cNvSpPr>
              <a:spLocks/>
            </p:cNvSpPr>
            <p:nvPr/>
          </p:nvSpPr>
          <p:spPr bwMode="auto">
            <a:xfrm>
              <a:off x="3360" y="2323"/>
              <a:ext cx="57" cy="200"/>
            </a:xfrm>
            <a:custGeom>
              <a:avLst/>
              <a:gdLst>
                <a:gd name="T0" fmla="*/ 349 w 23"/>
                <a:gd name="T1" fmla="*/ 1160 h 75"/>
                <a:gd name="T2" fmla="*/ 0 w 23"/>
                <a:gd name="T3" fmla="*/ 1421 h 75"/>
                <a:gd name="T4" fmla="*/ 0 w 23"/>
                <a:gd name="T5" fmla="*/ 264 h 75"/>
                <a:gd name="T6" fmla="*/ 349 w 23"/>
                <a:gd name="T7" fmla="*/ 0 h 75"/>
                <a:gd name="T8" fmla="*/ 349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23" y="61"/>
                  </a:moveTo>
                  <a:cubicBezTo>
                    <a:pt x="16" y="66"/>
                    <a:pt x="8" y="70"/>
                    <a:pt x="0" y="7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0"/>
                    <a:pt x="16" y="5"/>
                    <a:pt x="23" y="0"/>
                  </a:cubicBezTo>
                  <a:lnTo>
                    <a:pt x="23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86" name="Freeform 557"/>
            <p:cNvSpPr>
              <a:spLocks/>
            </p:cNvSpPr>
            <p:nvPr/>
          </p:nvSpPr>
          <p:spPr bwMode="auto">
            <a:xfrm>
              <a:off x="3290" y="2373"/>
              <a:ext cx="40" cy="187"/>
            </a:xfrm>
            <a:custGeom>
              <a:avLst/>
              <a:gdLst>
                <a:gd name="T0" fmla="*/ 250 w 16"/>
                <a:gd name="T1" fmla="*/ 1199 h 70"/>
                <a:gd name="T2" fmla="*/ 0 w 16"/>
                <a:gd name="T3" fmla="*/ 1336 h 70"/>
                <a:gd name="T4" fmla="*/ 0 w 16"/>
                <a:gd name="T5" fmla="*/ 150 h 70"/>
                <a:gd name="T6" fmla="*/ 250 w 16"/>
                <a:gd name="T7" fmla="*/ 0 h 70"/>
                <a:gd name="T8" fmla="*/ 25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16" y="63"/>
                  </a:moveTo>
                  <a:cubicBezTo>
                    <a:pt x="11" y="65"/>
                    <a:pt x="5" y="68"/>
                    <a:pt x="0" y="7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5"/>
                    <a:pt x="11" y="3"/>
                    <a:pt x="16" y="0"/>
                  </a:cubicBezTo>
                  <a:lnTo>
                    <a:pt x="16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87" name="Freeform 558"/>
            <p:cNvSpPr>
              <a:spLocks/>
            </p:cNvSpPr>
            <p:nvPr/>
          </p:nvSpPr>
          <p:spPr bwMode="auto">
            <a:xfrm>
              <a:off x="3465" y="2251"/>
              <a:ext cx="25" cy="200"/>
            </a:xfrm>
            <a:custGeom>
              <a:avLst/>
              <a:gdLst>
                <a:gd name="T0" fmla="*/ 158 w 10"/>
                <a:gd name="T1" fmla="*/ 1229 h 75"/>
                <a:gd name="T2" fmla="*/ 0 w 10"/>
                <a:gd name="T3" fmla="*/ 1421 h 75"/>
                <a:gd name="T4" fmla="*/ 0 w 10"/>
                <a:gd name="T5" fmla="*/ 192 h 75"/>
                <a:gd name="T6" fmla="*/ 158 w 10"/>
                <a:gd name="T7" fmla="*/ 0 h 75"/>
                <a:gd name="T8" fmla="*/ 158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10" y="65"/>
                  </a:moveTo>
                  <a:cubicBezTo>
                    <a:pt x="7" y="68"/>
                    <a:pt x="4" y="72"/>
                    <a:pt x="0" y="7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7"/>
                    <a:pt x="7" y="3"/>
                    <a:pt x="10" y="0"/>
                  </a:cubicBezTo>
                  <a:lnTo>
                    <a:pt x="10" y="6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88" name="Freeform 559"/>
            <p:cNvSpPr>
              <a:spLocks/>
            </p:cNvSpPr>
            <p:nvPr/>
          </p:nvSpPr>
          <p:spPr bwMode="auto">
            <a:xfrm>
              <a:off x="3345" y="2357"/>
              <a:ext cx="10" cy="182"/>
            </a:xfrm>
            <a:custGeom>
              <a:avLst/>
              <a:gdLst>
                <a:gd name="T0" fmla="*/ 63 w 4"/>
                <a:gd name="T1" fmla="*/ 1269 h 68"/>
                <a:gd name="T2" fmla="*/ 0 w 4"/>
                <a:gd name="T3" fmla="*/ 1303 h 68"/>
                <a:gd name="T4" fmla="*/ 0 w 4"/>
                <a:gd name="T5" fmla="*/ 35 h 68"/>
                <a:gd name="T6" fmla="*/ 63 w 4"/>
                <a:gd name="T7" fmla="*/ 0 h 68"/>
                <a:gd name="T8" fmla="*/ 63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4" y="66"/>
                  </a:moveTo>
                  <a:cubicBezTo>
                    <a:pt x="3" y="66"/>
                    <a:pt x="1" y="67"/>
                    <a:pt x="0" y="6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lnTo>
                    <a:pt x="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89" name="Freeform 560"/>
            <p:cNvSpPr>
              <a:spLocks/>
            </p:cNvSpPr>
            <p:nvPr/>
          </p:nvSpPr>
          <p:spPr bwMode="auto">
            <a:xfrm>
              <a:off x="2570" y="2427"/>
              <a:ext cx="117" cy="202"/>
            </a:xfrm>
            <a:custGeom>
              <a:avLst/>
              <a:gdLst>
                <a:gd name="T0" fmla="*/ 0 w 47"/>
                <a:gd name="T1" fmla="*/ 1223 h 76"/>
                <a:gd name="T2" fmla="*/ 724 w 47"/>
                <a:gd name="T3" fmla="*/ 1427 h 76"/>
                <a:gd name="T4" fmla="*/ 724 w 47"/>
                <a:gd name="T5" fmla="*/ 205 h 76"/>
                <a:gd name="T6" fmla="*/ 0 w 47"/>
                <a:gd name="T7" fmla="*/ 0 h 76"/>
                <a:gd name="T8" fmla="*/ 0 w 47"/>
                <a:gd name="T9" fmla="*/ 1223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6">
                  <a:moveTo>
                    <a:pt x="0" y="65"/>
                  </a:moveTo>
                  <a:cubicBezTo>
                    <a:pt x="13" y="73"/>
                    <a:pt x="34" y="75"/>
                    <a:pt x="47" y="7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26" y="9"/>
                    <a:pt x="13" y="5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90" name="Freeform 561"/>
            <p:cNvSpPr>
              <a:spLocks/>
            </p:cNvSpPr>
            <p:nvPr/>
          </p:nvSpPr>
          <p:spPr bwMode="auto">
            <a:xfrm>
              <a:off x="2712" y="2459"/>
              <a:ext cx="33" cy="178"/>
            </a:xfrm>
            <a:custGeom>
              <a:avLst/>
              <a:gdLst>
                <a:gd name="T0" fmla="*/ 0 w 13"/>
                <a:gd name="T1" fmla="*/ 1235 h 67"/>
                <a:gd name="T2" fmla="*/ 213 w 13"/>
                <a:gd name="T3" fmla="*/ 1257 h 67"/>
                <a:gd name="T4" fmla="*/ 213 w 13"/>
                <a:gd name="T5" fmla="*/ 21 h 67"/>
                <a:gd name="T6" fmla="*/ 0 w 13"/>
                <a:gd name="T7" fmla="*/ 0 h 67"/>
                <a:gd name="T8" fmla="*/ 0 w 13"/>
                <a:gd name="T9" fmla="*/ 1235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67">
                  <a:moveTo>
                    <a:pt x="0" y="66"/>
                  </a:moveTo>
                  <a:cubicBezTo>
                    <a:pt x="4" y="66"/>
                    <a:pt x="9" y="67"/>
                    <a:pt x="13" y="6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1"/>
                    <a:pt x="4" y="0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91" name="Freeform 562"/>
            <p:cNvSpPr>
              <a:spLocks/>
            </p:cNvSpPr>
            <p:nvPr/>
          </p:nvSpPr>
          <p:spPr bwMode="auto">
            <a:xfrm>
              <a:off x="2627" y="2445"/>
              <a:ext cx="28" cy="182"/>
            </a:xfrm>
            <a:custGeom>
              <a:avLst/>
              <a:gdLst>
                <a:gd name="T0" fmla="*/ 0 w 11"/>
                <a:gd name="T1" fmla="*/ 1269 h 68"/>
                <a:gd name="T2" fmla="*/ 181 w 11"/>
                <a:gd name="T3" fmla="*/ 1303 h 68"/>
                <a:gd name="T4" fmla="*/ 181 w 11"/>
                <a:gd name="T5" fmla="*/ 35 h 68"/>
                <a:gd name="T6" fmla="*/ 0 w 11"/>
                <a:gd name="T7" fmla="*/ 0 h 68"/>
                <a:gd name="T8" fmla="*/ 0 w 11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68">
                  <a:moveTo>
                    <a:pt x="0" y="66"/>
                  </a:moveTo>
                  <a:cubicBezTo>
                    <a:pt x="4" y="67"/>
                    <a:pt x="8" y="67"/>
                    <a:pt x="11" y="68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"/>
                    <a:pt x="4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92" name="Freeform 563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93" name="Freeform 564"/>
            <p:cNvSpPr>
              <a:spLocks/>
            </p:cNvSpPr>
            <p:nvPr/>
          </p:nvSpPr>
          <p:spPr bwMode="auto">
            <a:xfrm>
              <a:off x="2345" y="2469"/>
              <a:ext cx="960" cy="150"/>
            </a:xfrm>
            <a:custGeom>
              <a:avLst/>
              <a:gdLst>
                <a:gd name="T0" fmla="*/ 6000 w 384"/>
                <a:gd name="T1" fmla="*/ 458 h 56"/>
                <a:gd name="T2" fmla="*/ 3345 w 384"/>
                <a:gd name="T3" fmla="*/ 1077 h 56"/>
                <a:gd name="T4" fmla="*/ 0 w 384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56">
                  <a:moveTo>
                    <a:pt x="384" y="24"/>
                  </a:moveTo>
                  <a:cubicBezTo>
                    <a:pt x="338" y="44"/>
                    <a:pt x="278" y="56"/>
                    <a:pt x="214" y="56"/>
                  </a:cubicBezTo>
                  <a:cubicBezTo>
                    <a:pt x="127" y="56"/>
                    <a:pt x="50" y="34"/>
                    <a:pt x="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94" name="Oval 1293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295" name="Freeform 566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96" name="Freeform 567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97" name="Freeform 56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98" name="Freeform 56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299" name="Freeform 570"/>
            <p:cNvSpPr>
              <a:spLocks/>
            </p:cNvSpPr>
            <p:nvPr/>
          </p:nvSpPr>
          <p:spPr bwMode="auto">
            <a:xfrm>
              <a:off x="2295" y="1896"/>
              <a:ext cx="770" cy="293"/>
            </a:xfrm>
            <a:custGeom>
              <a:avLst/>
              <a:gdLst>
                <a:gd name="T0" fmla="*/ 0 w 308"/>
                <a:gd name="T1" fmla="*/ 2078 h 110"/>
                <a:gd name="T2" fmla="*/ 3613 w 308"/>
                <a:gd name="T3" fmla="*/ 21 h 110"/>
                <a:gd name="T4" fmla="*/ 4813 w 308"/>
                <a:gd name="T5" fmla="*/ 170 h 110"/>
                <a:gd name="T6" fmla="*/ 0 w 308"/>
                <a:gd name="T7" fmla="*/ 2078 h 1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110">
                  <a:moveTo>
                    <a:pt x="0" y="110"/>
                  </a:moveTo>
                  <a:cubicBezTo>
                    <a:pt x="14" y="48"/>
                    <a:pt x="120" y="1"/>
                    <a:pt x="231" y="1"/>
                  </a:cubicBezTo>
                  <a:cubicBezTo>
                    <a:pt x="257" y="1"/>
                    <a:pt x="283" y="4"/>
                    <a:pt x="308" y="9"/>
                  </a:cubicBezTo>
                  <a:cubicBezTo>
                    <a:pt x="254" y="0"/>
                    <a:pt x="49" y="7"/>
                    <a:pt x="0" y="1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00" name="Oval 1299"/>
            <p:cNvSpPr>
              <a:spLocks noChangeArrowheads="1"/>
            </p:cNvSpPr>
            <p:nvPr/>
          </p:nvSpPr>
          <p:spPr bwMode="auto">
            <a:xfrm>
              <a:off x="2890" y="1893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301" name="Oval 1300"/>
            <p:cNvSpPr>
              <a:spLocks noChangeArrowheads="1"/>
            </p:cNvSpPr>
            <p:nvPr/>
          </p:nvSpPr>
          <p:spPr bwMode="auto">
            <a:xfrm>
              <a:off x="2935" y="1904"/>
              <a:ext cx="22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302" name="Oval 1301"/>
            <p:cNvSpPr>
              <a:spLocks noChangeArrowheads="1"/>
            </p:cNvSpPr>
            <p:nvPr/>
          </p:nvSpPr>
          <p:spPr bwMode="auto">
            <a:xfrm>
              <a:off x="2860" y="190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303" name="Freeform 574"/>
            <p:cNvSpPr>
              <a:spLocks/>
            </p:cNvSpPr>
            <p:nvPr/>
          </p:nvSpPr>
          <p:spPr bwMode="auto">
            <a:xfrm>
              <a:off x="2842" y="2187"/>
              <a:ext cx="630" cy="218"/>
            </a:xfrm>
            <a:custGeom>
              <a:avLst/>
              <a:gdLst>
                <a:gd name="T0" fmla="*/ 0 w 252"/>
                <a:gd name="T1" fmla="*/ 1542 h 82"/>
                <a:gd name="T2" fmla="*/ 3938 w 252"/>
                <a:gd name="T3" fmla="*/ 0 h 82"/>
                <a:gd name="T4" fmla="*/ 0 w 252"/>
                <a:gd name="T5" fmla="*/ 1542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" h="82">
                  <a:moveTo>
                    <a:pt x="0" y="82"/>
                  </a:moveTo>
                  <a:cubicBezTo>
                    <a:pt x="57" y="82"/>
                    <a:pt x="193" y="71"/>
                    <a:pt x="252" y="0"/>
                  </a:cubicBezTo>
                  <a:cubicBezTo>
                    <a:pt x="232" y="15"/>
                    <a:pt x="140" y="68"/>
                    <a:pt x="0" y="8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</p:grpSp>
      <p:sp>
        <p:nvSpPr>
          <p:cNvPr id="1304" name="Oval 1303"/>
          <p:cNvSpPr/>
          <p:nvPr/>
        </p:nvSpPr>
        <p:spPr>
          <a:xfrm>
            <a:off x="2518144" y="1246712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5" name="Oval 1304"/>
          <p:cNvSpPr/>
          <p:nvPr/>
        </p:nvSpPr>
        <p:spPr>
          <a:xfrm>
            <a:off x="2413559" y="1263841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6" name="Oval 1305"/>
          <p:cNvSpPr/>
          <p:nvPr/>
        </p:nvSpPr>
        <p:spPr>
          <a:xfrm>
            <a:off x="2361787" y="1194162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7" name="Oval 1306"/>
          <p:cNvSpPr/>
          <p:nvPr/>
        </p:nvSpPr>
        <p:spPr>
          <a:xfrm>
            <a:off x="2184409" y="1226991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8" name="Oval 1307"/>
          <p:cNvSpPr/>
          <p:nvPr/>
        </p:nvSpPr>
        <p:spPr>
          <a:xfrm>
            <a:off x="2282495" y="1260092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9" name="Group 1308"/>
          <p:cNvGrpSpPr>
            <a:grpSpLocks/>
          </p:cNvGrpSpPr>
          <p:nvPr/>
        </p:nvGrpSpPr>
        <p:grpSpPr bwMode="auto">
          <a:xfrm>
            <a:off x="2100230" y="1468951"/>
            <a:ext cx="594172" cy="327610"/>
            <a:chOff x="2182" y="1659"/>
            <a:chExt cx="1383" cy="1005"/>
          </a:xfrm>
        </p:grpSpPr>
        <p:sp>
          <p:nvSpPr>
            <p:cNvPr id="1310" name="Freeform 545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rgbClr val="D9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11" name="Freeform 546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12" name="Oval 1311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313" name="Freeform 54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14" name="Freeform 54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15" name="Freeform 550"/>
            <p:cNvSpPr>
              <a:spLocks/>
            </p:cNvSpPr>
            <p:nvPr/>
          </p:nvSpPr>
          <p:spPr bwMode="auto">
            <a:xfrm>
              <a:off x="2182" y="1856"/>
              <a:ext cx="293" cy="304"/>
            </a:xfrm>
            <a:custGeom>
              <a:avLst/>
              <a:gdLst>
                <a:gd name="T0" fmla="*/ 1838 w 117"/>
                <a:gd name="T1" fmla="*/ 683 h 114"/>
                <a:gd name="T2" fmla="*/ 471 w 117"/>
                <a:gd name="T3" fmla="*/ 2163 h 114"/>
                <a:gd name="T4" fmla="*/ 1022 w 117"/>
                <a:gd name="T5" fmla="*/ 0 h 114"/>
                <a:gd name="T6" fmla="*/ 1838 w 117"/>
                <a:gd name="T7" fmla="*/ 68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114">
                  <a:moveTo>
                    <a:pt x="117" y="36"/>
                  </a:moveTo>
                  <a:cubicBezTo>
                    <a:pt x="67" y="55"/>
                    <a:pt x="37" y="93"/>
                    <a:pt x="30" y="114"/>
                  </a:cubicBezTo>
                  <a:cubicBezTo>
                    <a:pt x="0" y="69"/>
                    <a:pt x="36" y="26"/>
                    <a:pt x="65" y="0"/>
                  </a:cubicBezTo>
                  <a:cubicBezTo>
                    <a:pt x="58" y="20"/>
                    <a:pt x="47" y="52"/>
                    <a:pt x="117" y="3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16" name="Freeform 551"/>
            <p:cNvSpPr>
              <a:spLocks/>
            </p:cNvSpPr>
            <p:nvPr/>
          </p:nvSpPr>
          <p:spPr bwMode="auto">
            <a:xfrm>
              <a:off x="3450" y="2019"/>
              <a:ext cx="77" cy="136"/>
            </a:xfrm>
            <a:custGeom>
              <a:avLst/>
              <a:gdLst>
                <a:gd name="T0" fmla="*/ 0 w 31"/>
                <a:gd name="T1" fmla="*/ 363 h 51"/>
                <a:gd name="T2" fmla="*/ 291 w 31"/>
                <a:gd name="T3" fmla="*/ 968 h 51"/>
                <a:gd name="T4" fmla="*/ 432 w 31"/>
                <a:gd name="T5" fmla="*/ 0 h 51"/>
                <a:gd name="T6" fmla="*/ 353 w 31"/>
                <a:gd name="T7" fmla="*/ 307 h 51"/>
                <a:gd name="T8" fmla="*/ 124 w 31"/>
                <a:gd name="T9" fmla="*/ 39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1">
                  <a:moveTo>
                    <a:pt x="0" y="19"/>
                  </a:moveTo>
                  <a:cubicBezTo>
                    <a:pt x="11" y="25"/>
                    <a:pt x="16" y="40"/>
                    <a:pt x="19" y="51"/>
                  </a:cubicBezTo>
                  <a:cubicBezTo>
                    <a:pt x="30" y="49"/>
                    <a:pt x="31" y="7"/>
                    <a:pt x="28" y="0"/>
                  </a:cubicBezTo>
                  <a:cubicBezTo>
                    <a:pt x="28" y="6"/>
                    <a:pt x="25" y="10"/>
                    <a:pt x="23" y="16"/>
                  </a:cubicBezTo>
                  <a:cubicBezTo>
                    <a:pt x="19" y="26"/>
                    <a:pt x="17" y="21"/>
                    <a:pt x="8" y="21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17" name="Freeform 552"/>
            <p:cNvSpPr>
              <a:spLocks/>
            </p:cNvSpPr>
            <p:nvPr/>
          </p:nvSpPr>
          <p:spPr bwMode="auto">
            <a:xfrm>
              <a:off x="2337" y="2323"/>
              <a:ext cx="58" cy="200"/>
            </a:xfrm>
            <a:custGeom>
              <a:avLst/>
              <a:gdLst>
                <a:gd name="T0" fmla="*/ 0 w 23"/>
                <a:gd name="T1" fmla="*/ 1160 h 75"/>
                <a:gd name="T2" fmla="*/ 368 w 23"/>
                <a:gd name="T3" fmla="*/ 1421 h 75"/>
                <a:gd name="T4" fmla="*/ 368 w 23"/>
                <a:gd name="T5" fmla="*/ 264 h 75"/>
                <a:gd name="T6" fmla="*/ 0 w 23"/>
                <a:gd name="T7" fmla="*/ 0 h 75"/>
                <a:gd name="T8" fmla="*/ 0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0" y="61"/>
                  </a:moveTo>
                  <a:cubicBezTo>
                    <a:pt x="7" y="66"/>
                    <a:pt x="15" y="70"/>
                    <a:pt x="23" y="7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5" y="10"/>
                    <a:pt x="7" y="5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18" name="Freeform 553"/>
            <p:cNvSpPr>
              <a:spLocks/>
            </p:cNvSpPr>
            <p:nvPr/>
          </p:nvSpPr>
          <p:spPr bwMode="auto">
            <a:xfrm>
              <a:off x="2425" y="2373"/>
              <a:ext cx="40" cy="187"/>
            </a:xfrm>
            <a:custGeom>
              <a:avLst/>
              <a:gdLst>
                <a:gd name="T0" fmla="*/ 0 w 16"/>
                <a:gd name="T1" fmla="*/ 1199 h 70"/>
                <a:gd name="T2" fmla="*/ 250 w 16"/>
                <a:gd name="T3" fmla="*/ 1336 h 70"/>
                <a:gd name="T4" fmla="*/ 250 w 16"/>
                <a:gd name="T5" fmla="*/ 150 h 70"/>
                <a:gd name="T6" fmla="*/ 0 w 16"/>
                <a:gd name="T7" fmla="*/ 0 h 70"/>
                <a:gd name="T8" fmla="*/ 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0" y="63"/>
                  </a:moveTo>
                  <a:cubicBezTo>
                    <a:pt x="5" y="65"/>
                    <a:pt x="11" y="68"/>
                    <a:pt x="16" y="7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1" y="5"/>
                    <a:pt x="5" y="3"/>
                    <a:pt x="0" y="0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19" name="Freeform 554"/>
            <p:cNvSpPr>
              <a:spLocks/>
            </p:cNvSpPr>
            <p:nvPr/>
          </p:nvSpPr>
          <p:spPr bwMode="auto">
            <a:xfrm>
              <a:off x="2265" y="2251"/>
              <a:ext cx="25" cy="200"/>
            </a:xfrm>
            <a:custGeom>
              <a:avLst/>
              <a:gdLst>
                <a:gd name="T0" fmla="*/ 0 w 10"/>
                <a:gd name="T1" fmla="*/ 1229 h 75"/>
                <a:gd name="T2" fmla="*/ 158 w 10"/>
                <a:gd name="T3" fmla="*/ 1421 h 75"/>
                <a:gd name="T4" fmla="*/ 158 w 10"/>
                <a:gd name="T5" fmla="*/ 192 h 75"/>
                <a:gd name="T6" fmla="*/ 0 w 10"/>
                <a:gd name="T7" fmla="*/ 0 h 75"/>
                <a:gd name="T8" fmla="*/ 0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0" y="65"/>
                  </a:moveTo>
                  <a:cubicBezTo>
                    <a:pt x="3" y="68"/>
                    <a:pt x="6" y="72"/>
                    <a:pt x="10" y="7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6" y="7"/>
                    <a:pt x="3" y="3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20" name="Freeform 555"/>
            <p:cNvSpPr>
              <a:spLocks/>
            </p:cNvSpPr>
            <p:nvPr/>
          </p:nvSpPr>
          <p:spPr bwMode="auto">
            <a:xfrm>
              <a:off x="2400" y="2357"/>
              <a:ext cx="10" cy="182"/>
            </a:xfrm>
            <a:custGeom>
              <a:avLst/>
              <a:gdLst>
                <a:gd name="T0" fmla="*/ 0 w 4"/>
                <a:gd name="T1" fmla="*/ 1269 h 68"/>
                <a:gd name="T2" fmla="*/ 63 w 4"/>
                <a:gd name="T3" fmla="*/ 1303 h 68"/>
                <a:gd name="T4" fmla="*/ 63 w 4"/>
                <a:gd name="T5" fmla="*/ 35 h 68"/>
                <a:gd name="T6" fmla="*/ 0 w 4"/>
                <a:gd name="T7" fmla="*/ 0 h 68"/>
                <a:gd name="T8" fmla="*/ 0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0" y="66"/>
                  </a:moveTo>
                  <a:cubicBezTo>
                    <a:pt x="1" y="66"/>
                    <a:pt x="3" y="67"/>
                    <a:pt x="4" y="6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21" name="Freeform 556"/>
            <p:cNvSpPr>
              <a:spLocks/>
            </p:cNvSpPr>
            <p:nvPr/>
          </p:nvSpPr>
          <p:spPr bwMode="auto">
            <a:xfrm>
              <a:off x="3360" y="2323"/>
              <a:ext cx="57" cy="200"/>
            </a:xfrm>
            <a:custGeom>
              <a:avLst/>
              <a:gdLst>
                <a:gd name="T0" fmla="*/ 349 w 23"/>
                <a:gd name="T1" fmla="*/ 1160 h 75"/>
                <a:gd name="T2" fmla="*/ 0 w 23"/>
                <a:gd name="T3" fmla="*/ 1421 h 75"/>
                <a:gd name="T4" fmla="*/ 0 w 23"/>
                <a:gd name="T5" fmla="*/ 264 h 75"/>
                <a:gd name="T6" fmla="*/ 349 w 23"/>
                <a:gd name="T7" fmla="*/ 0 h 75"/>
                <a:gd name="T8" fmla="*/ 349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23" y="61"/>
                  </a:moveTo>
                  <a:cubicBezTo>
                    <a:pt x="16" y="66"/>
                    <a:pt x="8" y="70"/>
                    <a:pt x="0" y="7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0"/>
                    <a:pt x="16" y="5"/>
                    <a:pt x="23" y="0"/>
                  </a:cubicBezTo>
                  <a:lnTo>
                    <a:pt x="23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22" name="Freeform 557"/>
            <p:cNvSpPr>
              <a:spLocks/>
            </p:cNvSpPr>
            <p:nvPr/>
          </p:nvSpPr>
          <p:spPr bwMode="auto">
            <a:xfrm>
              <a:off x="3290" y="2373"/>
              <a:ext cx="40" cy="187"/>
            </a:xfrm>
            <a:custGeom>
              <a:avLst/>
              <a:gdLst>
                <a:gd name="T0" fmla="*/ 250 w 16"/>
                <a:gd name="T1" fmla="*/ 1199 h 70"/>
                <a:gd name="T2" fmla="*/ 0 w 16"/>
                <a:gd name="T3" fmla="*/ 1336 h 70"/>
                <a:gd name="T4" fmla="*/ 0 w 16"/>
                <a:gd name="T5" fmla="*/ 150 h 70"/>
                <a:gd name="T6" fmla="*/ 250 w 16"/>
                <a:gd name="T7" fmla="*/ 0 h 70"/>
                <a:gd name="T8" fmla="*/ 25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16" y="63"/>
                  </a:moveTo>
                  <a:cubicBezTo>
                    <a:pt x="11" y="65"/>
                    <a:pt x="5" y="68"/>
                    <a:pt x="0" y="7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5"/>
                    <a:pt x="11" y="3"/>
                    <a:pt x="16" y="0"/>
                  </a:cubicBezTo>
                  <a:lnTo>
                    <a:pt x="16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23" name="Freeform 558"/>
            <p:cNvSpPr>
              <a:spLocks/>
            </p:cNvSpPr>
            <p:nvPr/>
          </p:nvSpPr>
          <p:spPr bwMode="auto">
            <a:xfrm>
              <a:off x="3465" y="2251"/>
              <a:ext cx="25" cy="200"/>
            </a:xfrm>
            <a:custGeom>
              <a:avLst/>
              <a:gdLst>
                <a:gd name="T0" fmla="*/ 158 w 10"/>
                <a:gd name="T1" fmla="*/ 1229 h 75"/>
                <a:gd name="T2" fmla="*/ 0 w 10"/>
                <a:gd name="T3" fmla="*/ 1421 h 75"/>
                <a:gd name="T4" fmla="*/ 0 w 10"/>
                <a:gd name="T5" fmla="*/ 192 h 75"/>
                <a:gd name="T6" fmla="*/ 158 w 10"/>
                <a:gd name="T7" fmla="*/ 0 h 75"/>
                <a:gd name="T8" fmla="*/ 158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10" y="65"/>
                  </a:moveTo>
                  <a:cubicBezTo>
                    <a:pt x="7" y="68"/>
                    <a:pt x="4" y="72"/>
                    <a:pt x="0" y="7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7"/>
                    <a:pt x="7" y="3"/>
                    <a:pt x="10" y="0"/>
                  </a:cubicBezTo>
                  <a:lnTo>
                    <a:pt x="10" y="6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24" name="Freeform 559"/>
            <p:cNvSpPr>
              <a:spLocks/>
            </p:cNvSpPr>
            <p:nvPr/>
          </p:nvSpPr>
          <p:spPr bwMode="auto">
            <a:xfrm>
              <a:off x="3345" y="2357"/>
              <a:ext cx="10" cy="182"/>
            </a:xfrm>
            <a:custGeom>
              <a:avLst/>
              <a:gdLst>
                <a:gd name="T0" fmla="*/ 63 w 4"/>
                <a:gd name="T1" fmla="*/ 1269 h 68"/>
                <a:gd name="T2" fmla="*/ 0 w 4"/>
                <a:gd name="T3" fmla="*/ 1303 h 68"/>
                <a:gd name="T4" fmla="*/ 0 w 4"/>
                <a:gd name="T5" fmla="*/ 35 h 68"/>
                <a:gd name="T6" fmla="*/ 63 w 4"/>
                <a:gd name="T7" fmla="*/ 0 h 68"/>
                <a:gd name="T8" fmla="*/ 63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4" y="66"/>
                  </a:moveTo>
                  <a:cubicBezTo>
                    <a:pt x="3" y="66"/>
                    <a:pt x="1" y="67"/>
                    <a:pt x="0" y="6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lnTo>
                    <a:pt x="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25" name="Freeform 560"/>
            <p:cNvSpPr>
              <a:spLocks/>
            </p:cNvSpPr>
            <p:nvPr/>
          </p:nvSpPr>
          <p:spPr bwMode="auto">
            <a:xfrm>
              <a:off x="2570" y="2427"/>
              <a:ext cx="117" cy="202"/>
            </a:xfrm>
            <a:custGeom>
              <a:avLst/>
              <a:gdLst>
                <a:gd name="T0" fmla="*/ 0 w 47"/>
                <a:gd name="T1" fmla="*/ 1223 h 76"/>
                <a:gd name="T2" fmla="*/ 724 w 47"/>
                <a:gd name="T3" fmla="*/ 1427 h 76"/>
                <a:gd name="T4" fmla="*/ 724 w 47"/>
                <a:gd name="T5" fmla="*/ 205 h 76"/>
                <a:gd name="T6" fmla="*/ 0 w 47"/>
                <a:gd name="T7" fmla="*/ 0 h 76"/>
                <a:gd name="T8" fmla="*/ 0 w 47"/>
                <a:gd name="T9" fmla="*/ 1223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6">
                  <a:moveTo>
                    <a:pt x="0" y="65"/>
                  </a:moveTo>
                  <a:cubicBezTo>
                    <a:pt x="13" y="73"/>
                    <a:pt x="34" y="75"/>
                    <a:pt x="47" y="7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26" y="9"/>
                    <a:pt x="13" y="5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26" name="Freeform 561"/>
            <p:cNvSpPr>
              <a:spLocks/>
            </p:cNvSpPr>
            <p:nvPr/>
          </p:nvSpPr>
          <p:spPr bwMode="auto">
            <a:xfrm>
              <a:off x="2712" y="2459"/>
              <a:ext cx="33" cy="178"/>
            </a:xfrm>
            <a:custGeom>
              <a:avLst/>
              <a:gdLst>
                <a:gd name="T0" fmla="*/ 0 w 13"/>
                <a:gd name="T1" fmla="*/ 1235 h 67"/>
                <a:gd name="T2" fmla="*/ 213 w 13"/>
                <a:gd name="T3" fmla="*/ 1257 h 67"/>
                <a:gd name="T4" fmla="*/ 213 w 13"/>
                <a:gd name="T5" fmla="*/ 21 h 67"/>
                <a:gd name="T6" fmla="*/ 0 w 13"/>
                <a:gd name="T7" fmla="*/ 0 h 67"/>
                <a:gd name="T8" fmla="*/ 0 w 13"/>
                <a:gd name="T9" fmla="*/ 1235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67">
                  <a:moveTo>
                    <a:pt x="0" y="66"/>
                  </a:moveTo>
                  <a:cubicBezTo>
                    <a:pt x="4" y="66"/>
                    <a:pt x="9" y="67"/>
                    <a:pt x="13" y="6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1"/>
                    <a:pt x="4" y="0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27" name="Freeform 562"/>
            <p:cNvSpPr>
              <a:spLocks/>
            </p:cNvSpPr>
            <p:nvPr/>
          </p:nvSpPr>
          <p:spPr bwMode="auto">
            <a:xfrm>
              <a:off x="2627" y="2445"/>
              <a:ext cx="28" cy="182"/>
            </a:xfrm>
            <a:custGeom>
              <a:avLst/>
              <a:gdLst>
                <a:gd name="T0" fmla="*/ 0 w 11"/>
                <a:gd name="T1" fmla="*/ 1269 h 68"/>
                <a:gd name="T2" fmla="*/ 181 w 11"/>
                <a:gd name="T3" fmla="*/ 1303 h 68"/>
                <a:gd name="T4" fmla="*/ 181 w 11"/>
                <a:gd name="T5" fmla="*/ 35 h 68"/>
                <a:gd name="T6" fmla="*/ 0 w 11"/>
                <a:gd name="T7" fmla="*/ 0 h 68"/>
                <a:gd name="T8" fmla="*/ 0 w 11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68">
                  <a:moveTo>
                    <a:pt x="0" y="66"/>
                  </a:moveTo>
                  <a:cubicBezTo>
                    <a:pt x="4" y="67"/>
                    <a:pt x="8" y="67"/>
                    <a:pt x="11" y="68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"/>
                    <a:pt x="4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28" name="Freeform 563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29" name="Freeform 564"/>
            <p:cNvSpPr>
              <a:spLocks/>
            </p:cNvSpPr>
            <p:nvPr/>
          </p:nvSpPr>
          <p:spPr bwMode="auto">
            <a:xfrm>
              <a:off x="2345" y="2469"/>
              <a:ext cx="960" cy="150"/>
            </a:xfrm>
            <a:custGeom>
              <a:avLst/>
              <a:gdLst>
                <a:gd name="T0" fmla="*/ 6000 w 384"/>
                <a:gd name="T1" fmla="*/ 458 h 56"/>
                <a:gd name="T2" fmla="*/ 3345 w 384"/>
                <a:gd name="T3" fmla="*/ 1077 h 56"/>
                <a:gd name="T4" fmla="*/ 0 w 384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56">
                  <a:moveTo>
                    <a:pt x="384" y="24"/>
                  </a:moveTo>
                  <a:cubicBezTo>
                    <a:pt x="338" y="44"/>
                    <a:pt x="278" y="56"/>
                    <a:pt x="214" y="56"/>
                  </a:cubicBezTo>
                  <a:cubicBezTo>
                    <a:pt x="127" y="56"/>
                    <a:pt x="50" y="34"/>
                    <a:pt x="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30" name="Oval 1329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331" name="Freeform 566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32" name="Freeform 567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33" name="Freeform 56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34" name="Freeform 56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35" name="Freeform 570"/>
            <p:cNvSpPr>
              <a:spLocks/>
            </p:cNvSpPr>
            <p:nvPr/>
          </p:nvSpPr>
          <p:spPr bwMode="auto">
            <a:xfrm>
              <a:off x="2295" y="1896"/>
              <a:ext cx="770" cy="293"/>
            </a:xfrm>
            <a:custGeom>
              <a:avLst/>
              <a:gdLst>
                <a:gd name="T0" fmla="*/ 0 w 308"/>
                <a:gd name="T1" fmla="*/ 2078 h 110"/>
                <a:gd name="T2" fmla="*/ 3613 w 308"/>
                <a:gd name="T3" fmla="*/ 21 h 110"/>
                <a:gd name="T4" fmla="*/ 4813 w 308"/>
                <a:gd name="T5" fmla="*/ 170 h 110"/>
                <a:gd name="T6" fmla="*/ 0 w 308"/>
                <a:gd name="T7" fmla="*/ 2078 h 1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110">
                  <a:moveTo>
                    <a:pt x="0" y="110"/>
                  </a:moveTo>
                  <a:cubicBezTo>
                    <a:pt x="14" y="48"/>
                    <a:pt x="120" y="1"/>
                    <a:pt x="231" y="1"/>
                  </a:cubicBezTo>
                  <a:cubicBezTo>
                    <a:pt x="257" y="1"/>
                    <a:pt x="283" y="4"/>
                    <a:pt x="308" y="9"/>
                  </a:cubicBezTo>
                  <a:cubicBezTo>
                    <a:pt x="254" y="0"/>
                    <a:pt x="49" y="7"/>
                    <a:pt x="0" y="1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36" name="Oval 1335"/>
            <p:cNvSpPr>
              <a:spLocks noChangeArrowheads="1"/>
            </p:cNvSpPr>
            <p:nvPr/>
          </p:nvSpPr>
          <p:spPr bwMode="auto">
            <a:xfrm>
              <a:off x="2890" y="1893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337" name="Oval 1336"/>
            <p:cNvSpPr>
              <a:spLocks noChangeArrowheads="1"/>
            </p:cNvSpPr>
            <p:nvPr/>
          </p:nvSpPr>
          <p:spPr bwMode="auto">
            <a:xfrm>
              <a:off x="2935" y="1904"/>
              <a:ext cx="22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338" name="Oval 1337"/>
            <p:cNvSpPr>
              <a:spLocks noChangeArrowheads="1"/>
            </p:cNvSpPr>
            <p:nvPr/>
          </p:nvSpPr>
          <p:spPr bwMode="auto">
            <a:xfrm>
              <a:off x="2860" y="190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339" name="Freeform 574"/>
            <p:cNvSpPr>
              <a:spLocks/>
            </p:cNvSpPr>
            <p:nvPr/>
          </p:nvSpPr>
          <p:spPr bwMode="auto">
            <a:xfrm>
              <a:off x="2842" y="2187"/>
              <a:ext cx="630" cy="218"/>
            </a:xfrm>
            <a:custGeom>
              <a:avLst/>
              <a:gdLst>
                <a:gd name="T0" fmla="*/ 0 w 252"/>
                <a:gd name="T1" fmla="*/ 1542 h 82"/>
                <a:gd name="T2" fmla="*/ 3938 w 252"/>
                <a:gd name="T3" fmla="*/ 0 h 82"/>
                <a:gd name="T4" fmla="*/ 0 w 252"/>
                <a:gd name="T5" fmla="*/ 1542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" h="82">
                  <a:moveTo>
                    <a:pt x="0" y="82"/>
                  </a:moveTo>
                  <a:cubicBezTo>
                    <a:pt x="57" y="82"/>
                    <a:pt x="193" y="71"/>
                    <a:pt x="252" y="0"/>
                  </a:cubicBezTo>
                  <a:cubicBezTo>
                    <a:pt x="232" y="15"/>
                    <a:pt x="140" y="68"/>
                    <a:pt x="0" y="8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</p:grpSp>
      <p:sp>
        <p:nvSpPr>
          <p:cNvPr id="1340" name="Oval 1339"/>
          <p:cNvSpPr/>
          <p:nvPr/>
        </p:nvSpPr>
        <p:spPr>
          <a:xfrm>
            <a:off x="2521840" y="1601635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1" name="Oval 1340"/>
          <p:cNvSpPr/>
          <p:nvPr/>
        </p:nvSpPr>
        <p:spPr>
          <a:xfrm>
            <a:off x="2417255" y="1618764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2" name="Oval 1341"/>
          <p:cNvSpPr/>
          <p:nvPr/>
        </p:nvSpPr>
        <p:spPr>
          <a:xfrm>
            <a:off x="2365483" y="1549085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3" name="Oval 1342"/>
          <p:cNvSpPr/>
          <p:nvPr/>
        </p:nvSpPr>
        <p:spPr>
          <a:xfrm>
            <a:off x="2188105" y="1581914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4" name="Oval 1343"/>
          <p:cNvSpPr/>
          <p:nvPr/>
        </p:nvSpPr>
        <p:spPr>
          <a:xfrm>
            <a:off x="2286191" y="1615015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45" name="Group 1344"/>
          <p:cNvGrpSpPr>
            <a:grpSpLocks/>
          </p:cNvGrpSpPr>
          <p:nvPr/>
        </p:nvGrpSpPr>
        <p:grpSpPr bwMode="auto">
          <a:xfrm>
            <a:off x="2100834" y="1830461"/>
            <a:ext cx="594172" cy="327610"/>
            <a:chOff x="2182" y="1659"/>
            <a:chExt cx="1383" cy="1005"/>
          </a:xfrm>
        </p:grpSpPr>
        <p:sp>
          <p:nvSpPr>
            <p:cNvPr id="1346" name="Freeform 545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rgbClr val="D9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47" name="Freeform 546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48" name="Oval 1347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349" name="Freeform 54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50" name="Freeform 54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51" name="Freeform 550"/>
            <p:cNvSpPr>
              <a:spLocks/>
            </p:cNvSpPr>
            <p:nvPr/>
          </p:nvSpPr>
          <p:spPr bwMode="auto">
            <a:xfrm>
              <a:off x="2182" y="1856"/>
              <a:ext cx="293" cy="304"/>
            </a:xfrm>
            <a:custGeom>
              <a:avLst/>
              <a:gdLst>
                <a:gd name="T0" fmla="*/ 1838 w 117"/>
                <a:gd name="T1" fmla="*/ 683 h 114"/>
                <a:gd name="T2" fmla="*/ 471 w 117"/>
                <a:gd name="T3" fmla="*/ 2163 h 114"/>
                <a:gd name="T4" fmla="*/ 1022 w 117"/>
                <a:gd name="T5" fmla="*/ 0 h 114"/>
                <a:gd name="T6" fmla="*/ 1838 w 117"/>
                <a:gd name="T7" fmla="*/ 68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114">
                  <a:moveTo>
                    <a:pt x="117" y="36"/>
                  </a:moveTo>
                  <a:cubicBezTo>
                    <a:pt x="67" y="55"/>
                    <a:pt x="37" y="93"/>
                    <a:pt x="30" y="114"/>
                  </a:cubicBezTo>
                  <a:cubicBezTo>
                    <a:pt x="0" y="69"/>
                    <a:pt x="36" y="26"/>
                    <a:pt x="65" y="0"/>
                  </a:cubicBezTo>
                  <a:cubicBezTo>
                    <a:pt x="58" y="20"/>
                    <a:pt x="47" y="52"/>
                    <a:pt x="117" y="3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52" name="Freeform 551"/>
            <p:cNvSpPr>
              <a:spLocks/>
            </p:cNvSpPr>
            <p:nvPr/>
          </p:nvSpPr>
          <p:spPr bwMode="auto">
            <a:xfrm>
              <a:off x="3450" y="2019"/>
              <a:ext cx="77" cy="136"/>
            </a:xfrm>
            <a:custGeom>
              <a:avLst/>
              <a:gdLst>
                <a:gd name="T0" fmla="*/ 0 w 31"/>
                <a:gd name="T1" fmla="*/ 363 h 51"/>
                <a:gd name="T2" fmla="*/ 291 w 31"/>
                <a:gd name="T3" fmla="*/ 968 h 51"/>
                <a:gd name="T4" fmla="*/ 432 w 31"/>
                <a:gd name="T5" fmla="*/ 0 h 51"/>
                <a:gd name="T6" fmla="*/ 353 w 31"/>
                <a:gd name="T7" fmla="*/ 307 h 51"/>
                <a:gd name="T8" fmla="*/ 124 w 31"/>
                <a:gd name="T9" fmla="*/ 39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1">
                  <a:moveTo>
                    <a:pt x="0" y="19"/>
                  </a:moveTo>
                  <a:cubicBezTo>
                    <a:pt x="11" y="25"/>
                    <a:pt x="16" y="40"/>
                    <a:pt x="19" y="51"/>
                  </a:cubicBezTo>
                  <a:cubicBezTo>
                    <a:pt x="30" y="49"/>
                    <a:pt x="31" y="7"/>
                    <a:pt x="28" y="0"/>
                  </a:cubicBezTo>
                  <a:cubicBezTo>
                    <a:pt x="28" y="6"/>
                    <a:pt x="25" y="10"/>
                    <a:pt x="23" y="16"/>
                  </a:cubicBezTo>
                  <a:cubicBezTo>
                    <a:pt x="19" y="26"/>
                    <a:pt x="17" y="21"/>
                    <a:pt x="8" y="21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53" name="Freeform 552"/>
            <p:cNvSpPr>
              <a:spLocks/>
            </p:cNvSpPr>
            <p:nvPr/>
          </p:nvSpPr>
          <p:spPr bwMode="auto">
            <a:xfrm>
              <a:off x="2337" y="2323"/>
              <a:ext cx="58" cy="200"/>
            </a:xfrm>
            <a:custGeom>
              <a:avLst/>
              <a:gdLst>
                <a:gd name="T0" fmla="*/ 0 w 23"/>
                <a:gd name="T1" fmla="*/ 1160 h 75"/>
                <a:gd name="T2" fmla="*/ 368 w 23"/>
                <a:gd name="T3" fmla="*/ 1421 h 75"/>
                <a:gd name="T4" fmla="*/ 368 w 23"/>
                <a:gd name="T5" fmla="*/ 264 h 75"/>
                <a:gd name="T6" fmla="*/ 0 w 23"/>
                <a:gd name="T7" fmla="*/ 0 h 75"/>
                <a:gd name="T8" fmla="*/ 0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0" y="61"/>
                  </a:moveTo>
                  <a:cubicBezTo>
                    <a:pt x="7" y="66"/>
                    <a:pt x="15" y="70"/>
                    <a:pt x="23" y="7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5" y="10"/>
                    <a:pt x="7" y="5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54" name="Freeform 553"/>
            <p:cNvSpPr>
              <a:spLocks/>
            </p:cNvSpPr>
            <p:nvPr/>
          </p:nvSpPr>
          <p:spPr bwMode="auto">
            <a:xfrm>
              <a:off x="2425" y="2373"/>
              <a:ext cx="40" cy="187"/>
            </a:xfrm>
            <a:custGeom>
              <a:avLst/>
              <a:gdLst>
                <a:gd name="T0" fmla="*/ 0 w 16"/>
                <a:gd name="T1" fmla="*/ 1199 h 70"/>
                <a:gd name="T2" fmla="*/ 250 w 16"/>
                <a:gd name="T3" fmla="*/ 1336 h 70"/>
                <a:gd name="T4" fmla="*/ 250 w 16"/>
                <a:gd name="T5" fmla="*/ 150 h 70"/>
                <a:gd name="T6" fmla="*/ 0 w 16"/>
                <a:gd name="T7" fmla="*/ 0 h 70"/>
                <a:gd name="T8" fmla="*/ 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0" y="63"/>
                  </a:moveTo>
                  <a:cubicBezTo>
                    <a:pt x="5" y="65"/>
                    <a:pt x="11" y="68"/>
                    <a:pt x="16" y="7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1" y="5"/>
                    <a:pt x="5" y="3"/>
                    <a:pt x="0" y="0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55" name="Freeform 554"/>
            <p:cNvSpPr>
              <a:spLocks/>
            </p:cNvSpPr>
            <p:nvPr/>
          </p:nvSpPr>
          <p:spPr bwMode="auto">
            <a:xfrm>
              <a:off x="2265" y="2251"/>
              <a:ext cx="25" cy="200"/>
            </a:xfrm>
            <a:custGeom>
              <a:avLst/>
              <a:gdLst>
                <a:gd name="T0" fmla="*/ 0 w 10"/>
                <a:gd name="T1" fmla="*/ 1229 h 75"/>
                <a:gd name="T2" fmla="*/ 158 w 10"/>
                <a:gd name="T3" fmla="*/ 1421 h 75"/>
                <a:gd name="T4" fmla="*/ 158 w 10"/>
                <a:gd name="T5" fmla="*/ 192 h 75"/>
                <a:gd name="T6" fmla="*/ 0 w 10"/>
                <a:gd name="T7" fmla="*/ 0 h 75"/>
                <a:gd name="T8" fmla="*/ 0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0" y="65"/>
                  </a:moveTo>
                  <a:cubicBezTo>
                    <a:pt x="3" y="68"/>
                    <a:pt x="6" y="72"/>
                    <a:pt x="10" y="7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6" y="7"/>
                    <a:pt x="3" y="3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56" name="Freeform 555"/>
            <p:cNvSpPr>
              <a:spLocks/>
            </p:cNvSpPr>
            <p:nvPr/>
          </p:nvSpPr>
          <p:spPr bwMode="auto">
            <a:xfrm>
              <a:off x="2400" y="2357"/>
              <a:ext cx="10" cy="182"/>
            </a:xfrm>
            <a:custGeom>
              <a:avLst/>
              <a:gdLst>
                <a:gd name="T0" fmla="*/ 0 w 4"/>
                <a:gd name="T1" fmla="*/ 1269 h 68"/>
                <a:gd name="T2" fmla="*/ 63 w 4"/>
                <a:gd name="T3" fmla="*/ 1303 h 68"/>
                <a:gd name="T4" fmla="*/ 63 w 4"/>
                <a:gd name="T5" fmla="*/ 35 h 68"/>
                <a:gd name="T6" fmla="*/ 0 w 4"/>
                <a:gd name="T7" fmla="*/ 0 h 68"/>
                <a:gd name="T8" fmla="*/ 0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0" y="66"/>
                  </a:moveTo>
                  <a:cubicBezTo>
                    <a:pt x="1" y="66"/>
                    <a:pt x="3" y="67"/>
                    <a:pt x="4" y="6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57" name="Freeform 556"/>
            <p:cNvSpPr>
              <a:spLocks/>
            </p:cNvSpPr>
            <p:nvPr/>
          </p:nvSpPr>
          <p:spPr bwMode="auto">
            <a:xfrm>
              <a:off x="3360" y="2323"/>
              <a:ext cx="57" cy="200"/>
            </a:xfrm>
            <a:custGeom>
              <a:avLst/>
              <a:gdLst>
                <a:gd name="T0" fmla="*/ 349 w 23"/>
                <a:gd name="T1" fmla="*/ 1160 h 75"/>
                <a:gd name="T2" fmla="*/ 0 w 23"/>
                <a:gd name="T3" fmla="*/ 1421 h 75"/>
                <a:gd name="T4" fmla="*/ 0 w 23"/>
                <a:gd name="T5" fmla="*/ 264 h 75"/>
                <a:gd name="T6" fmla="*/ 349 w 23"/>
                <a:gd name="T7" fmla="*/ 0 h 75"/>
                <a:gd name="T8" fmla="*/ 349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23" y="61"/>
                  </a:moveTo>
                  <a:cubicBezTo>
                    <a:pt x="16" y="66"/>
                    <a:pt x="8" y="70"/>
                    <a:pt x="0" y="7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0"/>
                    <a:pt x="16" y="5"/>
                    <a:pt x="23" y="0"/>
                  </a:cubicBezTo>
                  <a:lnTo>
                    <a:pt x="23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58" name="Freeform 557"/>
            <p:cNvSpPr>
              <a:spLocks/>
            </p:cNvSpPr>
            <p:nvPr/>
          </p:nvSpPr>
          <p:spPr bwMode="auto">
            <a:xfrm>
              <a:off x="3290" y="2373"/>
              <a:ext cx="40" cy="187"/>
            </a:xfrm>
            <a:custGeom>
              <a:avLst/>
              <a:gdLst>
                <a:gd name="T0" fmla="*/ 250 w 16"/>
                <a:gd name="T1" fmla="*/ 1199 h 70"/>
                <a:gd name="T2" fmla="*/ 0 w 16"/>
                <a:gd name="T3" fmla="*/ 1336 h 70"/>
                <a:gd name="T4" fmla="*/ 0 w 16"/>
                <a:gd name="T5" fmla="*/ 150 h 70"/>
                <a:gd name="T6" fmla="*/ 250 w 16"/>
                <a:gd name="T7" fmla="*/ 0 h 70"/>
                <a:gd name="T8" fmla="*/ 25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16" y="63"/>
                  </a:moveTo>
                  <a:cubicBezTo>
                    <a:pt x="11" y="65"/>
                    <a:pt x="5" y="68"/>
                    <a:pt x="0" y="7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5"/>
                    <a:pt x="11" y="3"/>
                    <a:pt x="16" y="0"/>
                  </a:cubicBezTo>
                  <a:lnTo>
                    <a:pt x="16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59" name="Freeform 558"/>
            <p:cNvSpPr>
              <a:spLocks/>
            </p:cNvSpPr>
            <p:nvPr/>
          </p:nvSpPr>
          <p:spPr bwMode="auto">
            <a:xfrm>
              <a:off x="3465" y="2251"/>
              <a:ext cx="25" cy="200"/>
            </a:xfrm>
            <a:custGeom>
              <a:avLst/>
              <a:gdLst>
                <a:gd name="T0" fmla="*/ 158 w 10"/>
                <a:gd name="T1" fmla="*/ 1229 h 75"/>
                <a:gd name="T2" fmla="*/ 0 w 10"/>
                <a:gd name="T3" fmla="*/ 1421 h 75"/>
                <a:gd name="T4" fmla="*/ 0 w 10"/>
                <a:gd name="T5" fmla="*/ 192 h 75"/>
                <a:gd name="T6" fmla="*/ 158 w 10"/>
                <a:gd name="T7" fmla="*/ 0 h 75"/>
                <a:gd name="T8" fmla="*/ 158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10" y="65"/>
                  </a:moveTo>
                  <a:cubicBezTo>
                    <a:pt x="7" y="68"/>
                    <a:pt x="4" y="72"/>
                    <a:pt x="0" y="7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7"/>
                    <a:pt x="7" y="3"/>
                    <a:pt x="10" y="0"/>
                  </a:cubicBezTo>
                  <a:lnTo>
                    <a:pt x="10" y="6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60" name="Freeform 559"/>
            <p:cNvSpPr>
              <a:spLocks/>
            </p:cNvSpPr>
            <p:nvPr/>
          </p:nvSpPr>
          <p:spPr bwMode="auto">
            <a:xfrm>
              <a:off x="3345" y="2357"/>
              <a:ext cx="10" cy="182"/>
            </a:xfrm>
            <a:custGeom>
              <a:avLst/>
              <a:gdLst>
                <a:gd name="T0" fmla="*/ 63 w 4"/>
                <a:gd name="T1" fmla="*/ 1269 h 68"/>
                <a:gd name="T2" fmla="*/ 0 w 4"/>
                <a:gd name="T3" fmla="*/ 1303 h 68"/>
                <a:gd name="T4" fmla="*/ 0 w 4"/>
                <a:gd name="T5" fmla="*/ 35 h 68"/>
                <a:gd name="T6" fmla="*/ 63 w 4"/>
                <a:gd name="T7" fmla="*/ 0 h 68"/>
                <a:gd name="T8" fmla="*/ 63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4" y="66"/>
                  </a:moveTo>
                  <a:cubicBezTo>
                    <a:pt x="3" y="66"/>
                    <a:pt x="1" y="67"/>
                    <a:pt x="0" y="6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lnTo>
                    <a:pt x="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61" name="Freeform 560"/>
            <p:cNvSpPr>
              <a:spLocks/>
            </p:cNvSpPr>
            <p:nvPr/>
          </p:nvSpPr>
          <p:spPr bwMode="auto">
            <a:xfrm>
              <a:off x="2570" y="2427"/>
              <a:ext cx="117" cy="202"/>
            </a:xfrm>
            <a:custGeom>
              <a:avLst/>
              <a:gdLst>
                <a:gd name="T0" fmla="*/ 0 w 47"/>
                <a:gd name="T1" fmla="*/ 1223 h 76"/>
                <a:gd name="T2" fmla="*/ 724 w 47"/>
                <a:gd name="T3" fmla="*/ 1427 h 76"/>
                <a:gd name="T4" fmla="*/ 724 w 47"/>
                <a:gd name="T5" fmla="*/ 205 h 76"/>
                <a:gd name="T6" fmla="*/ 0 w 47"/>
                <a:gd name="T7" fmla="*/ 0 h 76"/>
                <a:gd name="T8" fmla="*/ 0 w 47"/>
                <a:gd name="T9" fmla="*/ 1223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6">
                  <a:moveTo>
                    <a:pt x="0" y="65"/>
                  </a:moveTo>
                  <a:cubicBezTo>
                    <a:pt x="13" y="73"/>
                    <a:pt x="34" y="75"/>
                    <a:pt x="47" y="7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26" y="9"/>
                    <a:pt x="13" y="5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62" name="Freeform 561"/>
            <p:cNvSpPr>
              <a:spLocks/>
            </p:cNvSpPr>
            <p:nvPr/>
          </p:nvSpPr>
          <p:spPr bwMode="auto">
            <a:xfrm>
              <a:off x="2712" y="2459"/>
              <a:ext cx="33" cy="178"/>
            </a:xfrm>
            <a:custGeom>
              <a:avLst/>
              <a:gdLst>
                <a:gd name="T0" fmla="*/ 0 w 13"/>
                <a:gd name="T1" fmla="*/ 1235 h 67"/>
                <a:gd name="T2" fmla="*/ 213 w 13"/>
                <a:gd name="T3" fmla="*/ 1257 h 67"/>
                <a:gd name="T4" fmla="*/ 213 w 13"/>
                <a:gd name="T5" fmla="*/ 21 h 67"/>
                <a:gd name="T6" fmla="*/ 0 w 13"/>
                <a:gd name="T7" fmla="*/ 0 h 67"/>
                <a:gd name="T8" fmla="*/ 0 w 13"/>
                <a:gd name="T9" fmla="*/ 1235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67">
                  <a:moveTo>
                    <a:pt x="0" y="66"/>
                  </a:moveTo>
                  <a:cubicBezTo>
                    <a:pt x="4" y="66"/>
                    <a:pt x="9" y="67"/>
                    <a:pt x="13" y="6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1"/>
                    <a:pt x="4" y="0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63" name="Freeform 562"/>
            <p:cNvSpPr>
              <a:spLocks/>
            </p:cNvSpPr>
            <p:nvPr/>
          </p:nvSpPr>
          <p:spPr bwMode="auto">
            <a:xfrm>
              <a:off x="2627" y="2445"/>
              <a:ext cx="28" cy="182"/>
            </a:xfrm>
            <a:custGeom>
              <a:avLst/>
              <a:gdLst>
                <a:gd name="T0" fmla="*/ 0 w 11"/>
                <a:gd name="T1" fmla="*/ 1269 h 68"/>
                <a:gd name="T2" fmla="*/ 181 w 11"/>
                <a:gd name="T3" fmla="*/ 1303 h 68"/>
                <a:gd name="T4" fmla="*/ 181 w 11"/>
                <a:gd name="T5" fmla="*/ 35 h 68"/>
                <a:gd name="T6" fmla="*/ 0 w 11"/>
                <a:gd name="T7" fmla="*/ 0 h 68"/>
                <a:gd name="T8" fmla="*/ 0 w 11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68">
                  <a:moveTo>
                    <a:pt x="0" y="66"/>
                  </a:moveTo>
                  <a:cubicBezTo>
                    <a:pt x="4" y="67"/>
                    <a:pt x="8" y="67"/>
                    <a:pt x="11" y="68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"/>
                    <a:pt x="4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64" name="Freeform 563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65" name="Freeform 564"/>
            <p:cNvSpPr>
              <a:spLocks/>
            </p:cNvSpPr>
            <p:nvPr/>
          </p:nvSpPr>
          <p:spPr bwMode="auto">
            <a:xfrm>
              <a:off x="2345" y="2469"/>
              <a:ext cx="960" cy="150"/>
            </a:xfrm>
            <a:custGeom>
              <a:avLst/>
              <a:gdLst>
                <a:gd name="T0" fmla="*/ 6000 w 384"/>
                <a:gd name="T1" fmla="*/ 458 h 56"/>
                <a:gd name="T2" fmla="*/ 3345 w 384"/>
                <a:gd name="T3" fmla="*/ 1077 h 56"/>
                <a:gd name="T4" fmla="*/ 0 w 384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56">
                  <a:moveTo>
                    <a:pt x="384" y="24"/>
                  </a:moveTo>
                  <a:cubicBezTo>
                    <a:pt x="338" y="44"/>
                    <a:pt x="278" y="56"/>
                    <a:pt x="214" y="56"/>
                  </a:cubicBezTo>
                  <a:cubicBezTo>
                    <a:pt x="127" y="56"/>
                    <a:pt x="50" y="34"/>
                    <a:pt x="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66" name="Oval 1365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367" name="Freeform 566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68" name="Freeform 567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69" name="Freeform 56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70" name="Freeform 56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71" name="Freeform 570"/>
            <p:cNvSpPr>
              <a:spLocks/>
            </p:cNvSpPr>
            <p:nvPr/>
          </p:nvSpPr>
          <p:spPr bwMode="auto">
            <a:xfrm>
              <a:off x="2295" y="1896"/>
              <a:ext cx="770" cy="293"/>
            </a:xfrm>
            <a:custGeom>
              <a:avLst/>
              <a:gdLst>
                <a:gd name="T0" fmla="*/ 0 w 308"/>
                <a:gd name="T1" fmla="*/ 2078 h 110"/>
                <a:gd name="T2" fmla="*/ 3613 w 308"/>
                <a:gd name="T3" fmla="*/ 21 h 110"/>
                <a:gd name="T4" fmla="*/ 4813 w 308"/>
                <a:gd name="T5" fmla="*/ 170 h 110"/>
                <a:gd name="T6" fmla="*/ 0 w 308"/>
                <a:gd name="T7" fmla="*/ 2078 h 1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110">
                  <a:moveTo>
                    <a:pt x="0" y="110"/>
                  </a:moveTo>
                  <a:cubicBezTo>
                    <a:pt x="14" y="48"/>
                    <a:pt x="120" y="1"/>
                    <a:pt x="231" y="1"/>
                  </a:cubicBezTo>
                  <a:cubicBezTo>
                    <a:pt x="257" y="1"/>
                    <a:pt x="283" y="4"/>
                    <a:pt x="308" y="9"/>
                  </a:cubicBezTo>
                  <a:cubicBezTo>
                    <a:pt x="254" y="0"/>
                    <a:pt x="49" y="7"/>
                    <a:pt x="0" y="1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72" name="Oval 1371"/>
            <p:cNvSpPr>
              <a:spLocks noChangeArrowheads="1"/>
            </p:cNvSpPr>
            <p:nvPr/>
          </p:nvSpPr>
          <p:spPr bwMode="auto">
            <a:xfrm>
              <a:off x="2890" y="1893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373" name="Oval 1372"/>
            <p:cNvSpPr>
              <a:spLocks noChangeArrowheads="1"/>
            </p:cNvSpPr>
            <p:nvPr/>
          </p:nvSpPr>
          <p:spPr bwMode="auto">
            <a:xfrm>
              <a:off x="2935" y="1904"/>
              <a:ext cx="22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374" name="Oval 1373"/>
            <p:cNvSpPr>
              <a:spLocks noChangeArrowheads="1"/>
            </p:cNvSpPr>
            <p:nvPr/>
          </p:nvSpPr>
          <p:spPr bwMode="auto">
            <a:xfrm>
              <a:off x="2860" y="190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375" name="Freeform 574"/>
            <p:cNvSpPr>
              <a:spLocks/>
            </p:cNvSpPr>
            <p:nvPr/>
          </p:nvSpPr>
          <p:spPr bwMode="auto">
            <a:xfrm>
              <a:off x="2842" y="2187"/>
              <a:ext cx="630" cy="218"/>
            </a:xfrm>
            <a:custGeom>
              <a:avLst/>
              <a:gdLst>
                <a:gd name="T0" fmla="*/ 0 w 252"/>
                <a:gd name="T1" fmla="*/ 1542 h 82"/>
                <a:gd name="T2" fmla="*/ 3938 w 252"/>
                <a:gd name="T3" fmla="*/ 0 h 82"/>
                <a:gd name="T4" fmla="*/ 0 w 252"/>
                <a:gd name="T5" fmla="*/ 1542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" h="82">
                  <a:moveTo>
                    <a:pt x="0" y="82"/>
                  </a:moveTo>
                  <a:cubicBezTo>
                    <a:pt x="57" y="82"/>
                    <a:pt x="193" y="71"/>
                    <a:pt x="252" y="0"/>
                  </a:cubicBezTo>
                  <a:cubicBezTo>
                    <a:pt x="232" y="15"/>
                    <a:pt x="140" y="68"/>
                    <a:pt x="0" y="8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</p:grpSp>
      <p:sp>
        <p:nvSpPr>
          <p:cNvPr id="1376" name="Oval 1375"/>
          <p:cNvSpPr/>
          <p:nvPr/>
        </p:nvSpPr>
        <p:spPr>
          <a:xfrm>
            <a:off x="2522444" y="1963145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7" name="Oval 1376"/>
          <p:cNvSpPr/>
          <p:nvPr/>
        </p:nvSpPr>
        <p:spPr>
          <a:xfrm>
            <a:off x="2417859" y="1980274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8" name="Oval 1377"/>
          <p:cNvSpPr/>
          <p:nvPr/>
        </p:nvSpPr>
        <p:spPr>
          <a:xfrm>
            <a:off x="2366087" y="1910595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9" name="Oval 1378"/>
          <p:cNvSpPr/>
          <p:nvPr/>
        </p:nvSpPr>
        <p:spPr>
          <a:xfrm>
            <a:off x="2188709" y="1943424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0" name="Oval 1379"/>
          <p:cNvSpPr/>
          <p:nvPr/>
        </p:nvSpPr>
        <p:spPr>
          <a:xfrm>
            <a:off x="2286795" y="1976525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1" name="Group 1380"/>
          <p:cNvGrpSpPr>
            <a:grpSpLocks/>
          </p:cNvGrpSpPr>
          <p:nvPr/>
        </p:nvGrpSpPr>
        <p:grpSpPr bwMode="auto">
          <a:xfrm>
            <a:off x="2100834" y="2193591"/>
            <a:ext cx="594172" cy="327610"/>
            <a:chOff x="2182" y="1659"/>
            <a:chExt cx="1383" cy="1005"/>
          </a:xfrm>
        </p:grpSpPr>
        <p:sp>
          <p:nvSpPr>
            <p:cNvPr id="1382" name="Freeform 545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rgbClr val="D9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83" name="Freeform 546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84" name="Oval 1383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385" name="Freeform 54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86" name="Freeform 54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87" name="Freeform 550"/>
            <p:cNvSpPr>
              <a:spLocks/>
            </p:cNvSpPr>
            <p:nvPr/>
          </p:nvSpPr>
          <p:spPr bwMode="auto">
            <a:xfrm>
              <a:off x="2182" y="1856"/>
              <a:ext cx="293" cy="304"/>
            </a:xfrm>
            <a:custGeom>
              <a:avLst/>
              <a:gdLst>
                <a:gd name="T0" fmla="*/ 1838 w 117"/>
                <a:gd name="T1" fmla="*/ 683 h 114"/>
                <a:gd name="T2" fmla="*/ 471 w 117"/>
                <a:gd name="T3" fmla="*/ 2163 h 114"/>
                <a:gd name="T4" fmla="*/ 1022 w 117"/>
                <a:gd name="T5" fmla="*/ 0 h 114"/>
                <a:gd name="T6" fmla="*/ 1838 w 117"/>
                <a:gd name="T7" fmla="*/ 68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114">
                  <a:moveTo>
                    <a:pt x="117" y="36"/>
                  </a:moveTo>
                  <a:cubicBezTo>
                    <a:pt x="67" y="55"/>
                    <a:pt x="37" y="93"/>
                    <a:pt x="30" y="114"/>
                  </a:cubicBezTo>
                  <a:cubicBezTo>
                    <a:pt x="0" y="69"/>
                    <a:pt x="36" y="26"/>
                    <a:pt x="65" y="0"/>
                  </a:cubicBezTo>
                  <a:cubicBezTo>
                    <a:pt x="58" y="20"/>
                    <a:pt x="47" y="52"/>
                    <a:pt x="117" y="3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88" name="Freeform 551"/>
            <p:cNvSpPr>
              <a:spLocks/>
            </p:cNvSpPr>
            <p:nvPr/>
          </p:nvSpPr>
          <p:spPr bwMode="auto">
            <a:xfrm>
              <a:off x="3450" y="2019"/>
              <a:ext cx="77" cy="136"/>
            </a:xfrm>
            <a:custGeom>
              <a:avLst/>
              <a:gdLst>
                <a:gd name="T0" fmla="*/ 0 w 31"/>
                <a:gd name="T1" fmla="*/ 363 h 51"/>
                <a:gd name="T2" fmla="*/ 291 w 31"/>
                <a:gd name="T3" fmla="*/ 968 h 51"/>
                <a:gd name="T4" fmla="*/ 432 w 31"/>
                <a:gd name="T5" fmla="*/ 0 h 51"/>
                <a:gd name="T6" fmla="*/ 353 w 31"/>
                <a:gd name="T7" fmla="*/ 307 h 51"/>
                <a:gd name="T8" fmla="*/ 124 w 31"/>
                <a:gd name="T9" fmla="*/ 39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1">
                  <a:moveTo>
                    <a:pt x="0" y="19"/>
                  </a:moveTo>
                  <a:cubicBezTo>
                    <a:pt x="11" y="25"/>
                    <a:pt x="16" y="40"/>
                    <a:pt x="19" y="51"/>
                  </a:cubicBezTo>
                  <a:cubicBezTo>
                    <a:pt x="30" y="49"/>
                    <a:pt x="31" y="7"/>
                    <a:pt x="28" y="0"/>
                  </a:cubicBezTo>
                  <a:cubicBezTo>
                    <a:pt x="28" y="6"/>
                    <a:pt x="25" y="10"/>
                    <a:pt x="23" y="16"/>
                  </a:cubicBezTo>
                  <a:cubicBezTo>
                    <a:pt x="19" y="26"/>
                    <a:pt x="17" y="21"/>
                    <a:pt x="8" y="21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89" name="Freeform 552"/>
            <p:cNvSpPr>
              <a:spLocks/>
            </p:cNvSpPr>
            <p:nvPr/>
          </p:nvSpPr>
          <p:spPr bwMode="auto">
            <a:xfrm>
              <a:off x="2337" y="2323"/>
              <a:ext cx="58" cy="200"/>
            </a:xfrm>
            <a:custGeom>
              <a:avLst/>
              <a:gdLst>
                <a:gd name="T0" fmla="*/ 0 w 23"/>
                <a:gd name="T1" fmla="*/ 1160 h 75"/>
                <a:gd name="T2" fmla="*/ 368 w 23"/>
                <a:gd name="T3" fmla="*/ 1421 h 75"/>
                <a:gd name="T4" fmla="*/ 368 w 23"/>
                <a:gd name="T5" fmla="*/ 264 h 75"/>
                <a:gd name="T6" fmla="*/ 0 w 23"/>
                <a:gd name="T7" fmla="*/ 0 h 75"/>
                <a:gd name="T8" fmla="*/ 0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0" y="61"/>
                  </a:moveTo>
                  <a:cubicBezTo>
                    <a:pt x="7" y="66"/>
                    <a:pt x="15" y="70"/>
                    <a:pt x="23" y="7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5" y="10"/>
                    <a:pt x="7" y="5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90" name="Freeform 553"/>
            <p:cNvSpPr>
              <a:spLocks/>
            </p:cNvSpPr>
            <p:nvPr/>
          </p:nvSpPr>
          <p:spPr bwMode="auto">
            <a:xfrm>
              <a:off x="2425" y="2373"/>
              <a:ext cx="40" cy="187"/>
            </a:xfrm>
            <a:custGeom>
              <a:avLst/>
              <a:gdLst>
                <a:gd name="T0" fmla="*/ 0 w 16"/>
                <a:gd name="T1" fmla="*/ 1199 h 70"/>
                <a:gd name="T2" fmla="*/ 250 w 16"/>
                <a:gd name="T3" fmla="*/ 1336 h 70"/>
                <a:gd name="T4" fmla="*/ 250 w 16"/>
                <a:gd name="T5" fmla="*/ 150 h 70"/>
                <a:gd name="T6" fmla="*/ 0 w 16"/>
                <a:gd name="T7" fmla="*/ 0 h 70"/>
                <a:gd name="T8" fmla="*/ 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0" y="63"/>
                  </a:moveTo>
                  <a:cubicBezTo>
                    <a:pt x="5" y="65"/>
                    <a:pt x="11" y="68"/>
                    <a:pt x="16" y="7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1" y="5"/>
                    <a:pt x="5" y="3"/>
                    <a:pt x="0" y="0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91" name="Freeform 554"/>
            <p:cNvSpPr>
              <a:spLocks/>
            </p:cNvSpPr>
            <p:nvPr/>
          </p:nvSpPr>
          <p:spPr bwMode="auto">
            <a:xfrm>
              <a:off x="2265" y="2251"/>
              <a:ext cx="25" cy="200"/>
            </a:xfrm>
            <a:custGeom>
              <a:avLst/>
              <a:gdLst>
                <a:gd name="T0" fmla="*/ 0 w 10"/>
                <a:gd name="T1" fmla="*/ 1229 h 75"/>
                <a:gd name="T2" fmla="*/ 158 w 10"/>
                <a:gd name="T3" fmla="*/ 1421 h 75"/>
                <a:gd name="T4" fmla="*/ 158 w 10"/>
                <a:gd name="T5" fmla="*/ 192 h 75"/>
                <a:gd name="T6" fmla="*/ 0 w 10"/>
                <a:gd name="T7" fmla="*/ 0 h 75"/>
                <a:gd name="T8" fmla="*/ 0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0" y="65"/>
                  </a:moveTo>
                  <a:cubicBezTo>
                    <a:pt x="3" y="68"/>
                    <a:pt x="6" y="72"/>
                    <a:pt x="10" y="7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6" y="7"/>
                    <a:pt x="3" y="3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92" name="Freeform 555"/>
            <p:cNvSpPr>
              <a:spLocks/>
            </p:cNvSpPr>
            <p:nvPr/>
          </p:nvSpPr>
          <p:spPr bwMode="auto">
            <a:xfrm>
              <a:off x="2400" y="2357"/>
              <a:ext cx="10" cy="182"/>
            </a:xfrm>
            <a:custGeom>
              <a:avLst/>
              <a:gdLst>
                <a:gd name="T0" fmla="*/ 0 w 4"/>
                <a:gd name="T1" fmla="*/ 1269 h 68"/>
                <a:gd name="T2" fmla="*/ 63 w 4"/>
                <a:gd name="T3" fmla="*/ 1303 h 68"/>
                <a:gd name="T4" fmla="*/ 63 w 4"/>
                <a:gd name="T5" fmla="*/ 35 h 68"/>
                <a:gd name="T6" fmla="*/ 0 w 4"/>
                <a:gd name="T7" fmla="*/ 0 h 68"/>
                <a:gd name="T8" fmla="*/ 0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0" y="66"/>
                  </a:moveTo>
                  <a:cubicBezTo>
                    <a:pt x="1" y="66"/>
                    <a:pt x="3" y="67"/>
                    <a:pt x="4" y="6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93" name="Freeform 556"/>
            <p:cNvSpPr>
              <a:spLocks/>
            </p:cNvSpPr>
            <p:nvPr/>
          </p:nvSpPr>
          <p:spPr bwMode="auto">
            <a:xfrm>
              <a:off x="3360" y="2323"/>
              <a:ext cx="57" cy="200"/>
            </a:xfrm>
            <a:custGeom>
              <a:avLst/>
              <a:gdLst>
                <a:gd name="T0" fmla="*/ 349 w 23"/>
                <a:gd name="T1" fmla="*/ 1160 h 75"/>
                <a:gd name="T2" fmla="*/ 0 w 23"/>
                <a:gd name="T3" fmla="*/ 1421 h 75"/>
                <a:gd name="T4" fmla="*/ 0 w 23"/>
                <a:gd name="T5" fmla="*/ 264 h 75"/>
                <a:gd name="T6" fmla="*/ 349 w 23"/>
                <a:gd name="T7" fmla="*/ 0 h 75"/>
                <a:gd name="T8" fmla="*/ 349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23" y="61"/>
                  </a:moveTo>
                  <a:cubicBezTo>
                    <a:pt x="16" y="66"/>
                    <a:pt x="8" y="70"/>
                    <a:pt x="0" y="7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0"/>
                    <a:pt x="16" y="5"/>
                    <a:pt x="23" y="0"/>
                  </a:cubicBezTo>
                  <a:lnTo>
                    <a:pt x="23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94" name="Freeform 557"/>
            <p:cNvSpPr>
              <a:spLocks/>
            </p:cNvSpPr>
            <p:nvPr/>
          </p:nvSpPr>
          <p:spPr bwMode="auto">
            <a:xfrm>
              <a:off x="3290" y="2373"/>
              <a:ext cx="40" cy="187"/>
            </a:xfrm>
            <a:custGeom>
              <a:avLst/>
              <a:gdLst>
                <a:gd name="T0" fmla="*/ 250 w 16"/>
                <a:gd name="T1" fmla="*/ 1199 h 70"/>
                <a:gd name="T2" fmla="*/ 0 w 16"/>
                <a:gd name="T3" fmla="*/ 1336 h 70"/>
                <a:gd name="T4" fmla="*/ 0 w 16"/>
                <a:gd name="T5" fmla="*/ 150 h 70"/>
                <a:gd name="T6" fmla="*/ 250 w 16"/>
                <a:gd name="T7" fmla="*/ 0 h 70"/>
                <a:gd name="T8" fmla="*/ 25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16" y="63"/>
                  </a:moveTo>
                  <a:cubicBezTo>
                    <a:pt x="11" y="65"/>
                    <a:pt x="5" y="68"/>
                    <a:pt x="0" y="7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5"/>
                    <a:pt x="11" y="3"/>
                    <a:pt x="16" y="0"/>
                  </a:cubicBezTo>
                  <a:lnTo>
                    <a:pt x="16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95" name="Freeform 558"/>
            <p:cNvSpPr>
              <a:spLocks/>
            </p:cNvSpPr>
            <p:nvPr/>
          </p:nvSpPr>
          <p:spPr bwMode="auto">
            <a:xfrm>
              <a:off x="3465" y="2251"/>
              <a:ext cx="25" cy="200"/>
            </a:xfrm>
            <a:custGeom>
              <a:avLst/>
              <a:gdLst>
                <a:gd name="T0" fmla="*/ 158 w 10"/>
                <a:gd name="T1" fmla="*/ 1229 h 75"/>
                <a:gd name="T2" fmla="*/ 0 w 10"/>
                <a:gd name="T3" fmla="*/ 1421 h 75"/>
                <a:gd name="T4" fmla="*/ 0 w 10"/>
                <a:gd name="T5" fmla="*/ 192 h 75"/>
                <a:gd name="T6" fmla="*/ 158 w 10"/>
                <a:gd name="T7" fmla="*/ 0 h 75"/>
                <a:gd name="T8" fmla="*/ 158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10" y="65"/>
                  </a:moveTo>
                  <a:cubicBezTo>
                    <a:pt x="7" y="68"/>
                    <a:pt x="4" y="72"/>
                    <a:pt x="0" y="7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7"/>
                    <a:pt x="7" y="3"/>
                    <a:pt x="10" y="0"/>
                  </a:cubicBezTo>
                  <a:lnTo>
                    <a:pt x="10" y="6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96" name="Freeform 559"/>
            <p:cNvSpPr>
              <a:spLocks/>
            </p:cNvSpPr>
            <p:nvPr/>
          </p:nvSpPr>
          <p:spPr bwMode="auto">
            <a:xfrm>
              <a:off x="3345" y="2357"/>
              <a:ext cx="10" cy="182"/>
            </a:xfrm>
            <a:custGeom>
              <a:avLst/>
              <a:gdLst>
                <a:gd name="T0" fmla="*/ 63 w 4"/>
                <a:gd name="T1" fmla="*/ 1269 h 68"/>
                <a:gd name="T2" fmla="*/ 0 w 4"/>
                <a:gd name="T3" fmla="*/ 1303 h 68"/>
                <a:gd name="T4" fmla="*/ 0 w 4"/>
                <a:gd name="T5" fmla="*/ 35 h 68"/>
                <a:gd name="T6" fmla="*/ 63 w 4"/>
                <a:gd name="T7" fmla="*/ 0 h 68"/>
                <a:gd name="T8" fmla="*/ 63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4" y="66"/>
                  </a:moveTo>
                  <a:cubicBezTo>
                    <a:pt x="3" y="66"/>
                    <a:pt x="1" y="67"/>
                    <a:pt x="0" y="6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lnTo>
                    <a:pt x="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97" name="Freeform 560"/>
            <p:cNvSpPr>
              <a:spLocks/>
            </p:cNvSpPr>
            <p:nvPr/>
          </p:nvSpPr>
          <p:spPr bwMode="auto">
            <a:xfrm>
              <a:off x="2570" y="2427"/>
              <a:ext cx="117" cy="202"/>
            </a:xfrm>
            <a:custGeom>
              <a:avLst/>
              <a:gdLst>
                <a:gd name="T0" fmla="*/ 0 w 47"/>
                <a:gd name="T1" fmla="*/ 1223 h 76"/>
                <a:gd name="T2" fmla="*/ 724 w 47"/>
                <a:gd name="T3" fmla="*/ 1427 h 76"/>
                <a:gd name="T4" fmla="*/ 724 w 47"/>
                <a:gd name="T5" fmla="*/ 205 h 76"/>
                <a:gd name="T6" fmla="*/ 0 w 47"/>
                <a:gd name="T7" fmla="*/ 0 h 76"/>
                <a:gd name="T8" fmla="*/ 0 w 47"/>
                <a:gd name="T9" fmla="*/ 1223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6">
                  <a:moveTo>
                    <a:pt x="0" y="65"/>
                  </a:moveTo>
                  <a:cubicBezTo>
                    <a:pt x="13" y="73"/>
                    <a:pt x="34" y="75"/>
                    <a:pt x="47" y="7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26" y="9"/>
                    <a:pt x="13" y="5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98" name="Freeform 561"/>
            <p:cNvSpPr>
              <a:spLocks/>
            </p:cNvSpPr>
            <p:nvPr/>
          </p:nvSpPr>
          <p:spPr bwMode="auto">
            <a:xfrm>
              <a:off x="2712" y="2459"/>
              <a:ext cx="33" cy="178"/>
            </a:xfrm>
            <a:custGeom>
              <a:avLst/>
              <a:gdLst>
                <a:gd name="T0" fmla="*/ 0 w 13"/>
                <a:gd name="T1" fmla="*/ 1235 h 67"/>
                <a:gd name="T2" fmla="*/ 213 w 13"/>
                <a:gd name="T3" fmla="*/ 1257 h 67"/>
                <a:gd name="T4" fmla="*/ 213 w 13"/>
                <a:gd name="T5" fmla="*/ 21 h 67"/>
                <a:gd name="T6" fmla="*/ 0 w 13"/>
                <a:gd name="T7" fmla="*/ 0 h 67"/>
                <a:gd name="T8" fmla="*/ 0 w 13"/>
                <a:gd name="T9" fmla="*/ 1235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67">
                  <a:moveTo>
                    <a:pt x="0" y="66"/>
                  </a:moveTo>
                  <a:cubicBezTo>
                    <a:pt x="4" y="66"/>
                    <a:pt x="9" y="67"/>
                    <a:pt x="13" y="6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1"/>
                    <a:pt x="4" y="0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399" name="Freeform 562"/>
            <p:cNvSpPr>
              <a:spLocks/>
            </p:cNvSpPr>
            <p:nvPr/>
          </p:nvSpPr>
          <p:spPr bwMode="auto">
            <a:xfrm>
              <a:off x="2627" y="2445"/>
              <a:ext cx="28" cy="182"/>
            </a:xfrm>
            <a:custGeom>
              <a:avLst/>
              <a:gdLst>
                <a:gd name="T0" fmla="*/ 0 w 11"/>
                <a:gd name="T1" fmla="*/ 1269 h 68"/>
                <a:gd name="T2" fmla="*/ 181 w 11"/>
                <a:gd name="T3" fmla="*/ 1303 h 68"/>
                <a:gd name="T4" fmla="*/ 181 w 11"/>
                <a:gd name="T5" fmla="*/ 35 h 68"/>
                <a:gd name="T6" fmla="*/ 0 w 11"/>
                <a:gd name="T7" fmla="*/ 0 h 68"/>
                <a:gd name="T8" fmla="*/ 0 w 11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68">
                  <a:moveTo>
                    <a:pt x="0" y="66"/>
                  </a:moveTo>
                  <a:cubicBezTo>
                    <a:pt x="4" y="67"/>
                    <a:pt x="8" y="67"/>
                    <a:pt x="11" y="68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"/>
                    <a:pt x="4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00" name="Freeform 563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01" name="Freeform 564"/>
            <p:cNvSpPr>
              <a:spLocks/>
            </p:cNvSpPr>
            <p:nvPr/>
          </p:nvSpPr>
          <p:spPr bwMode="auto">
            <a:xfrm>
              <a:off x="2345" y="2469"/>
              <a:ext cx="960" cy="150"/>
            </a:xfrm>
            <a:custGeom>
              <a:avLst/>
              <a:gdLst>
                <a:gd name="T0" fmla="*/ 6000 w 384"/>
                <a:gd name="T1" fmla="*/ 458 h 56"/>
                <a:gd name="T2" fmla="*/ 3345 w 384"/>
                <a:gd name="T3" fmla="*/ 1077 h 56"/>
                <a:gd name="T4" fmla="*/ 0 w 384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56">
                  <a:moveTo>
                    <a:pt x="384" y="24"/>
                  </a:moveTo>
                  <a:cubicBezTo>
                    <a:pt x="338" y="44"/>
                    <a:pt x="278" y="56"/>
                    <a:pt x="214" y="56"/>
                  </a:cubicBezTo>
                  <a:cubicBezTo>
                    <a:pt x="127" y="56"/>
                    <a:pt x="50" y="34"/>
                    <a:pt x="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02" name="Oval 1401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403" name="Freeform 566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04" name="Freeform 567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05" name="Freeform 56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06" name="Freeform 56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07" name="Freeform 570"/>
            <p:cNvSpPr>
              <a:spLocks/>
            </p:cNvSpPr>
            <p:nvPr/>
          </p:nvSpPr>
          <p:spPr bwMode="auto">
            <a:xfrm>
              <a:off x="2295" y="1896"/>
              <a:ext cx="770" cy="293"/>
            </a:xfrm>
            <a:custGeom>
              <a:avLst/>
              <a:gdLst>
                <a:gd name="T0" fmla="*/ 0 w 308"/>
                <a:gd name="T1" fmla="*/ 2078 h 110"/>
                <a:gd name="T2" fmla="*/ 3613 w 308"/>
                <a:gd name="T3" fmla="*/ 21 h 110"/>
                <a:gd name="T4" fmla="*/ 4813 w 308"/>
                <a:gd name="T5" fmla="*/ 170 h 110"/>
                <a:gd name="T6" fmla="*/ 0 w 308"/>
                <a:gd name="T7" fmla="*/ 2078 h 1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110">
                  <a:moveTo>
                    <a:pt x="0" y="110"/>
                  </a:moveTo>
                  <a:cubicBezTo>
                    <a:pt x="14" y="48"/>
                    <a:pt x="120" y="1"/>
                    <a:pt x="231" y="1"/>
                  </a:cubicBezTo>
                  <a:cubicBezTo>
                    <a:pt x="257" y="1"/>
                    <a:pt x="283" y="4"/>
                    <a:pt x="308" y="9"/>
                  </a:cubicBezTo>
                  <a:cubicBezTo>
                    <a:pt x="254" y="0"/>
                    <a:pt x="49" y="7"/>
                    <a:pt x="0" y="1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08" name="Oval 1407"/>
            <p:cNvSpPr>
              <a:spLocks noChangeArrowheads="1"/>
            </p:cNvSpPr>
            <p:nvPr/>
          </p:nvSpPr>
          <p:spPr bwMode="auto">
            <a:xfrm>
              <a:off x="2890" y="1893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409" name="Oval 1408"/>
            <p:cNvSpPr>
              <a:spLocks noChangeArrowheads="1"/>
            </p:cNvSpPr>
            <p:nvPr/>
          </p:nvSpPr>
          <p:spPr bwMode="auto">
            <a:xfrm>
              <a:off x="2935" y="1904"/>
              <a:ext cx="22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410" name="Oval 1409"/>
            <p:cNvSpPr>
              <a:spLocks noChangeArrowheads="1"/>
            </p:cNvSpPr>
            <p:nvPr/>
          </p:nvSpPr>
          <p:spPr bwMode="auto">
            <a:xfrm>
              <a:off x="2860" y="190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411" name="Freeform 574"/>
            <p:cNvSpPr>
              <a:spLocks/>
            </p:cNvSpPr>
            <p:nvPr/>
          </p:nvSpPr>
          <p:spPr bwMode="auto">
            <a:xfrm>
              <a:off x="2842" y="2187"/>
              <a:ext cx="630" cy="218"/>
            </a:xfrm>
            <a:custGeom>
              <a:avLst/>
              <a:gdLst>
                <a:gd name="T0" fmla="*/ 0 w 252"/>
                <a:gd name="T1" fmla="*/ 1542 h 82"/>
                <a:gd name="T2" fmla="*/ 3938 w 252"/>
                <a:gd name="T3" fmla="*/ 0 h 82"/>
                <a:gd name="T4" fmla="*/ 0 w 252"/>
                <a:gd name="T5" fmla="*/ 1542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" h="82">
                  <a:moveTo>
                    <a:pt x="0" y="82"/>
                  </a:moveTo>
                  <a:cubicBezTo>
                    <a:pt x="57" y="82"/>
                    <a:pt x="193" y="71"/>
                    <a:pt x="252" y="0"/>
                  </a:cubicBezTo>
                  <a:cubicBezTo>
                    <a:pt x="232" y="15"/>
                    <a:pt x="140" y="68"/>
                    <a:pt x="0" y="8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</p:grpSp>
      <p:sp>
        <p:nvSpPr>
          <p:cNvPr id="1412" name="Oval 1411"/>
          <p:cNvSpPr/>
          <p:nvPr/>
        </p:nvSpPr>
        <p:spPr>
          <a:xfrm>
            <a:off x="2522444" y="2326275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3" name="Oval 1412"/>
          <p:cNvSpPr/>
          <p:nvPr/>
        </p:nvSpPr>
        <p:spPr>
          <a:xfrm>
            <a:off x="2417859" y="2343404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4" name="Oval 1413"/>
          <p:cNvSpPr/>
          <p:nvPr/>
        </p:nvSpPr>
        <p:spPr>
          <a:xfrm>
            <a:off x="2366087" y="2273725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5" name="Oval 1414"/>
          <p:cNvSpPr/>
          <p:nvPr/>
        </p:nvSpPr>
        <p:spPr>
          <a:xfrm>
            <a:off x="2188709" y="2306554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6" name="Oval 1415"/>
          <p:cNvSpPr/>
          <p:nvPr/>
        </p:nvSpPr>
        <p:spPr>
          <a:xfrm>
            <a:off x="2286795" y="2339655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17" name="Group 1416"/>
          <p:cNvGrpSpPr>
            <a:grpSpLocks/>
          </p:cNvGrpSpPr>
          <p:nvPr/>
        </p:nvGrpSpPr>
        <p:grpSpPr bwMode="auto">
          <a:xfrm>
            <a:off x="2107319" y="2549659"/>
            <a:ext cx="594172" cy="327610"/>
            <a:chOff x="2182" y="1659"/>
            <a:chExt cx="1383" cy="1005"/>
          </a:xfrm>
        </p:grpSpPr>
        <p:sp>
          <p:nvSpPr>
            <p:cNvPr id="1418" name="Freeform 545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rgbClr val="D9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19" name="Freeform 546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20" name="Oval 1419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421" name="Freeform 54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22" name="Freeform 54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23" name="Freeform 550"/>
            <p:cNvSpPr>
              <a:spLocks/>
            </p:cNvSpPr>
            <p:nvPr/>
          </p:nvSpPr>
          <p:spPr bwMode="auto">
            <a:xfrm>
              <a:off x="2182" y="1856"/>
              <a:ext cx="293" cy="304"/>
            </a:xfrm>
            <a:custGeom>
              <a:avLst/>
              <a:gdLst>
                <a:gd name="T0" fmla="*/ 1838 w 117"/>
                <a:gd name="T1" fmla="*/ 683 h 114"/>
                <a:gd name="T2" fmla="*/ 471 w 117"/>
                <a:gd name="T3" fmla="*/ 2163 h 114"/>
                <a:gd name="T4" fmla="*/ 1022 w 117"/>
                <a:gd name="T5" fmla="*/ 0 h 114"/>
                <a:gd name="T6" fmla="*/ 1838 w 117"/>
                <a:gd name="T7" fmla="*/ 68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114">
                  <a:moveTo>
                    <a:pt x="117" y="36"/>
                  </a:moveTo>
                  <a:cubicBezTo>
                    <a:pt x="67" y="55"/>
                    <a:pt x="37" y="93"/>
                    <a:pt x="30" y="114"/>
                  </a:cubicBezTo>
                  <a:cubicBezTo>
                    <a:pt x="0" y="69"/>
                    <a:pt x="36" y="26"/>
                    <a:pt x="65" y="0"/>
                  </a:cubicBezTo>
                  <a:cubicBezTo>
                    <a:pt x="58" y="20"/>
                    <a:pt x="47" y="52"/>
                    <a:pt x="117" y="3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24" name="Freeform 551"/>
            <p:cNvSpPr>
              <a:spLocks/>
            </p:cNvSpPr>
            <p:nvPr/>
          </p:nvSpPr>
          <p:spPr bwMode="auto">
            <a:xfrm>
              <a:off x="3450" y="2019"/>
              <a:ext cx="77" cy="136"/>
            </a:xfrm>
            <a:custGeom>
              <a:avLst/>
              <a:gdLst>
                <a:gd name="T0" fmla="*/ 0 w 31"/>
                <a:gd name="T1" fmla="*/ 363 h 51"/>
                <a:gd name="T2" fmla="*/ 291 w 31"/>
                <a:gd name="T3" fmla="*/ 968 h 51"/>
                <a:gd name="T4" fmla="*/ 432 w 31"/>
                <a:gd name="T5" fmla="*/ 0 h 51"/>
                <a:gd name="T6" fmla="*/ 353 w 31"/>
                <a:gd name="T7" fmla="*/ 307 h 51"/>
                <a:gd name="T8" fmla="*/ 124 w 31"/>
                <a:gd name="T9" fmla="*/ 39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1">
                  <a:moveTo>
                    <a:pt x="0" y="19"/>
                  </a:moveTo>
                  <a:cubicBezTo>
                    <a:pt x="11" y="25"/>
                    <a:pt x="16" y="40"/>
                    <a:pt x="19" y="51"/>
                  </a:cubicBezTo>
                  <a:cubicBezTo>
                    <a:pt x="30" y="49"/>
                    <a:pt x="31" y="7"/>
                    <a:pt x="28" y="0"/>
                  </a:cubicBezTo>
                  <a:cubicBezTo>
                    <a:pt x="28" y="6"/>
                    <a:pt x="25" y="10"/>
                    <a:pt x="23" y="16"/>
                  </a:cubicBezTo>
                  <a:cubicBezTo>
                    <a:pt x="19" y="26"/>
                    <a:pt x="17" y="21"/>
                    <a:pt x="8" y="21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25" name="Freeform 552"/>
            <p:cNvSpPr>
              <a:spLocks/>
            </p:cNvSpPr>
            <p:nvPr/>
          </p:nvSpPr>
          <p:spPr bwMode="auto">
            <a:xfrm>
              <a:off x="2337" y="2323"/>
              <a:ext cx="58" cy="200"/>
            </a:xfrm>
            <a:custGeom>
              <a:avLst/>
              <a:gdLst>
                <a:gd name="T0" fmla="*/ 0 w 23"/>
                <a:gd name="T1" fmla="*/ 1160 h 75"/>
                <a:gd name="T2" fmla="*/ 368 w 23"/>
                <a:gd name="T3" fmla="*/ 1421 h 75"/>
                <a:gd name="T4" fmla="*/ 368 w 23"/>
                <a:gd name="T5" fmla="*/ 264 h 75"/>
                <a:gd name="T6" fmla="*/ 0 w 23"/>
                <a:gd name="T7" fmla="*/ 0 h 75"/>
                <a:gd name="T8" fmla="*/ 0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0" y="61"/>
                  </a:moveTo>
                  <a:cubicBezTo>
                    <a:pt x="7" y="66"/>
                    <a:pt x="15" y="70"/>
                    <a:pt x="23" y="7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5" y="10"/>
                    <a:pt x="7" y="5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26" name="Freeform 553"/>
            <p:cNvSpPr>
              <a:spLocks/>
            </p:cNvSpPr>
            <p:nvPr/>
          </p:nvSpPr>
          <p:spPr bwMode="auto">
            <a:xfrm>
              <a:off x="2425" y="2373"/>
              <a:ext cx="40" cy="187"/>
            </a:xfrm>
            <a:custGeom>
              <a:avLst/>
              <a:gdLst>
                <a:gd name="T0" fmla="*/ 0 w 16"/>
                <a:gd name="T1" fmla="*/ 1199 h 70"/>
                <a:gd name="T2" fmla="*/ 250 w 16"/>
                <a:gd name="T3" fmla="*/ 1336 h 70"/>
                <a:gd name="T4" fmla="*/ 250 w 16"/>
                <a:gd name="T5" fmla="*/ 150 h 70"/>
                <a:gd name="T6" fmla="*/ 0 w 16"/>
                <a:gd name="T7" fmla="*/ 0 h 70"/>
                <a:gd name="T8" fmla="*/ 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0" y="63"/>
                  </a:moveTo>
                  <a:cubicBezTo>
                    <a:pt x="5" y="65"/>
                    <a:pt x="11" y="68"/>
                    <a:pt x="16" y="7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1" y="5"/>
                    <a:pt x="5" y="3"/>
                    <a:pt x="0" y="0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27" name="Freeform 554"/>
            <p:cNvSpPr>
              <a:spLocks/>
            </p:cNvSpPr>
            <p:nvPr/>
          </p:nvSpPr>
          <p:spPr bwMode="auto">
            <a:xfrm>
              <a:off x="2265" y="2251"/>
              <a:ext cx="25" cy="200"/>
            </a:xfrm>
            <a:custGeom>
              <a:avLst/>
              <a:gdLst>
                <a:gd name="T0" fmla="*/ 0 w 10"/>
                <a:gd name="T1" fmla="*/ 1229 h 75"/>
                <a:gd name="T2" fmla="*/ 158 w 10"/>
                <a:gd name="T3" fmla="*/ 1421 h 75"/>
                <a:gd name="T4" fmla="*/ 158 w 10"/>
                <a:gd name="T5" fmla="*/ 192 h 75"/>
                <a:gd name="T6" fmla="*/ 0 w 10"/>
                <a:gd name="T7" fmla="*/ 0 h 75"/>
                <a:gd name="T8" fmla="*/ 0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0" y="65"/>
                  </a:moveTo>
                  <a:cubicBezTo>
                    <a:pt x="3" y="68"/>
                    <a:pt x="6" y="72"/>
                    <a:pt x="10" y="7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6" y="7"/>
                    <a:pt x="3" y="3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28" name="Freeform 555"/>
            <p:cNvSpPr>
              <a:spLocks/>
            </p:cNvSpPr>
            <p:nvPr/>
          </p:nvSpPr>
          <p:spPr bwMode="auto">
            <a:xfrm>
              <a:off x="2400" y="2357"/>
              <a:ext cx="10" cy="182"/>
            </a:xfrm>
            <a:custGeom>
              <a:avLst/>
              <a:gdLst>
                <a:gd name="T0" fmla="*/ 0 w 4"/>
                <a:gd name="T1" fmla="*/ 1269 h 68"/>
                <a:gd name="T2" fmla="*/ 63 w 4"/>
                <a:gd name="T3" fmla="*/ 1303 h 68"/>
                <a:gd name="T4" fmla="*/ 63 w 4"/>
                <a:gd name="T5" fmla="*/ 35 h 68"/>
                <a:gd name="T6" fmla="*/ 0 w 4"/>
                <a:gd name="T7" fmla="*/ 0 h 68"/>
                <a:gd name="T8" fmla="*/ 0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0" y="66"/>
                  </a:moveTo>
                  <a:cubicBezTo>
                    <a:pt x="1" y="66"/>
                    <a:pt x="3" y="67"/>
                    <a:pt x="4" y="6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29" name="Freeform 556"/>
            <p:cNvSpPr>
              <a:spLocks/>
            </p:cNvSpPr>
            <p:nvPr/>
          </p:nvSpPr>
          <p:spPr bwMode="auto">
            <a:xfrm>
              <a:off x="3360" y="2323"/>
              <a:ext cx="57" cy="200"/>
            </a:xfrm>
            <a:custGeom>
              <a:avLst/>
              <a:gdLst>
                <a:gd name="T0" fmla="*/ 349 w 23"/>
                <a:gd name="T1" fmla="*/ 1160 h 75"/>
                <a:gd name="T2" fmla="*/ 0 w 23"/>
                <a:gd name="T3" fmla="*/ 1421 h 75"/>
                <a:gd name="T4" fmla="*/ 0 w 23"/>
                <a:gd name="T5" fmla="*/ 264 h 75"/>
                <a:gd name="T6" fmla="*/ 349 w 23"/>
                <a:gd name="T7" fmla="*/ 0 h 75"/>
                <a:gd name="T8" fmla="*/ 349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23" y="61"/>
                  </a:moveTo>
                  <a:cubicBezTo>
                    <a:pt x="16" y="66"/>
                    <a:pt x="8" y="70"/>
                    <a:pt x="0" y="7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0"/>
                    <a:pt x="16" y="5"/>
                    <a:pt x="23" y="0"/>
                  </a:cubicBezTo>
                  <a:lnTo>
                    <a:pt x="23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30" name="Freeform 557"/>
            <p:cNvSpPr>
              <a:spLocks/>
            </p:cNvSpPr>
            <p:nvPr/>
          </p:nvSpPr>
          <p:spPr bwMode="auto">
            <a:xfrm>
              <a:off x="3290" y="2373"/>
              <a:ext cx="40" cy="187"/>
            </a:xfrm>
            <a:custGeom>
              <a:avLst/>
              <a:gdLst>
                <a:gd name="T0" fmla="*/ 250 w 16"/>
                <a:gd name="T1" fmla="*/ 1199 h 70"/>
                <a:gd name="T2" fmla="*/ 0 w 16"/>
                <a:gd name="T3" fmla="*/ 1336 h 70"/>
                <a:gd name="T4" fmla="*/ 0 w 16"/>
                <a:gd name="T5" fmla="*/ 150 h 70"/>
                <a:gd name="T6" fmla="*/ 250 w 16"/>
                <a:gd name="T7" fmla="*/ 0 h 70"/>
                <a:gd name="T8" fmla="*/ 25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16" y="63"/>
                  </a:moveTo>
                  <a:cubicBezTo>
                    <a:pt x="11" y="65"/>
                    <a:pt x="5" y="68"/>
                    <a:pt x="0" y="7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5"/>
                    <a:pt x="11" y="3"/>
                    <a:pt x="16" y="0"/>
                  </a:cubicBezTo>
                  <a:lnTo>
                    <a:pt x="16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31" name="Freeform 558"/>
            <p:cNvSpPr>
              <a:spLocks/>
            </p:cNvSpPr>
            <p:nvPr/>
          </p:nvSpPr>
          <p:spPr bwMode="auto">
            <a:xfrm>
              <a:off x="3465" y="2251"/>
              <a:ext cx="25" cy="200"/>
            </a:xfrm>
            <a:custGeom>
              <a:avLst/>
              <a:gdLst>
                <a:gd name="T0" fmla="*/ 158 w 10"/>
                <a:gd name="T1" fmla="*/ 1229 h 75"/>
                <a:gd name="T2" fmla="*/ 0 w 10"/>
                <a:gd name="T3" fmla="*/ 1421 h 75"/>
                <a:gd name="T4" fmla="*/ 0 w 10"/>
                <a:gd name="T5" fmla="*/ 192 h 75"/>
                <a:gd name="T6" fmla="*/ 158 w 10"/>
                <a:gd name="T7" fmla="*/ 0 h 75"/>
                <a:gd name="T8" fmla="*/ 158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10" y="65"/>
                  </a:moveTo>
                  <a:cubicBezTo>
                    <a:pt x="7" y="68"/>
                    <a:pt x="4" y="72"/>
                    <a:pt x="0" y="7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7"/>
                    <a:pt x="7" y="3"/>
                    <a:pt x="10" y="0"/>
                  </a:cubicBezTo>
                  <a:lnTo>
                    <a:pt x="10" y="6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32" name="Freeform 559"/>
            <p:cNvSpPr>
              <a:spLocks/>
            </p:cNvSpPr>
            <p:nvPr/>
          </p:nvSpPr>
          <p:spPr bwMode="auto">
            <a:xfrm>
              <a:off x="3345" y="2357"/>
              <a:ext cx="10" cy="182"/>
            </a:xfrm>
            <a:custGeom>
              <a:avLst/>
              <a:gdLst>
                <a:gd name="T0" fmla="*/ 63 w 4"/>
                <a:gd name="T1" fmla="*/ 1269 h 68"/>
                <a:gd name="T2" fmla="*/ 0 w 4"/>
                <a:gd name="T3" fmla="*/ 1303 h 68"/>
                <a:gd name="T4" fmla="*/ 0 w 4"/>
                <a:gd name="T5" fmla="*/ 35 h 68"/>
                <a:gd name="T6" fmla="*/ 63 w 4"/>
                <a:gd name="T7" fmla="*/ 0 h 68"/>
                <a:gd name="T8" fmla="*/ 63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4" y="66"/>
                  </a:moveTo>
                  <a:cubicBezTo>
                    <a:pt x="3" y="66"/>
                    <a:pt x="1" y="67"/>
                    <a:pt x="0" y="6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lnTo>
                    <a:pt x="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33" name="Freeform 560"/>
            <p:cNvSpPr>
              <a:spLocks/>
            </p:cNvSpPr>
            <p:nvPr/>
          </p:nvSpPr>
          <p:spPr bwMode="auto">
            <a:xfrm>
              <a:off x="2570" y="2427"/>
              <a:ext cx="117" cy="202"/>
            </a:xfrm>
            <a:custGeom>
              <a:avLst/>
              <a:gdLst>
                <a:gd name="T0" fmla="*/ 0 w 47"/>
                <a:gd name="T1" fmla="*/ 1223 h 76"/>
                <a:gd name="T2" fmla="*/ 724 w 47"/>
                <a:gd name="T3" fmla="*/ 1427 h 76"/>
                <a:gd name="T4" fmla="*/ 724 w 47"/>
                <a:gd name="T5" fmla="*/ 205 h 76"/>
                <a:gd name="T6" fmla="*/ 0 w 47"/>
                <a:gd name="T7" fmla="*/ 0 h 76"/>
                <a:gd name="T8" fmla="*/ 0 w 47"/>
                <a:gd name="T9" fmla="*/ 1223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6">
                  <a:moveTo>
                    <a:pt x="0" y="65"/>
                  </a:moveTo>
                  <a:cubicBezTo>
                    <a:pt x="13" y="73"/>
                    <a:pt x="34" y="75"/>
                    <a:pt x="47" y="7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26" y="9"/>
                    <a:pt x="13" y="5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34" name="Freeform 561"/>
            <p:cNvSpPr>
              <a:spLocks/>
            </p:cNvSpPr>
            <p:nvPr/>
          </p:nvSpPr>
          <p:spPr bwMode="auto">
            <a:xfrm>
              <a:off x="2712" y="2459"/>
              <a:ext cx="33" cy="178"/>
            </a:xfrm>
            <a:custGeom>
              <a:avLst/>
              <a:gdLst>
                <a:gd name="T0" fmla="*/ 0 w 13"/>
                <a:gd name="T1" fmla="*/ 1235 h 67"/>
                <a:gd name="T2" fmla="*/ 213 w 13"/>
                <a:gd name="T3" fmla="*/ 1257 h 67"/>
                <a:gd name="T4" fmla="*/ 213 w 13"/>
                <a:gd name="T5" fmla="*/ 21 h 67"/>
                <a:gd name="T6" fmla="*/ 0 w 13"/>
                <a:gd name="T7" fmla="*/ 0 h 67"/>
                <a:gd name="T8" fmla="*/ 0 w 13"/>
                <a:gd name="T9" fmla="*/ 1235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67">
                  <a:moveTo>
                    <a:pt x="0" y="66"/>
                  </a:moveTo>
                  <a:cubicBezTo>
                    <a:pt x="4" y="66"/>
                    <a:pt x="9" y="67"/>
                    <a:pt x="13" y="6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1"/>
                    <a:pt x="4" y="0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35" name="Freeform 562"/>
            <p:cNvSpPr>
              <a:spLocks/>
            </p:cNvSpPr>
            <p:nvPr/>
          </p:nvSpPr>
          <p:spPr bwMode="auto">
            <a:xfrm>
              <a:off x="2627" y="2445"/>
              <a:ext cx="28" cy="182"/>
            </a:xfrm>
            <a:custGeom>
              <a:avLst/>
              <a:gdLst>
                <a:gd name="T0" fmla="*/ 0 w 11"/>
                <a:gd name="T1" fmla="*/ 1269 h 68"/>
                <a:gd name="T2" fmla="*/ 181 w 11"/>
                <a:gd name="T3" fmla="*/ 1303 h 68"/>
                <a:gd name="T4" fmla="*/ 181 w 11"/>
                <a:gd name="T5" fmla="*/ 35 h 68"/>
                <a:gd name="T6" fmla="*/ 0 w 11"/>
                <a:gd name="T7" fmla="*/ 0 h 68"/>
                <a:gd name="T8" fmla="*/ 0 w 11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68">
                  <a:moveTo>
                    <a:pt x="0" y="66"/>
                  </a:moveTo>
                  <a:cubicBezTo>
                    <a:pt x="4" y="67"/>
                    <a:pt x="8" y="67"/>
                    <a:pt x="11" y="68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"/>
                    <a:pt x="4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36" name="Freeform 563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37" name="Freeform 564"/>
            <p:cNvSpPr>
              <a:spLocks/>
            </p:cNvSpPr>
            <p:nvPr/>
          </p:nvSpPr>
          <p:spPr bwMode="auto">
            <a:xfrm>
              <a:off x="2345" y="2469"/>
              <a:ext cx="960" cy="150"/>
            </a:xfrm>
            <a:custGeom>
              <a:avLst/>
              <a:gdLst>
                <a:gd name="T0" fmla="*/ 6000 w 384"/>
                <a:gd name="T1" fmla="*/ 458 h 56"/>
                <a:gd name="T2" fmla="*/ 3345 w 384"/>
                <a:gd name="T3" fmla="*/ 1077 h 56"/>
                <a:gd name="T4" fmla="*/ 0 w 384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56">
                  <a:moveTo>
                    <a:pt x="384" y="24"/>
                  </a:moveTo>
                  <a:cubicBezTo>
                    <a:pt x="338" y="44"/>
                    <a:pt x="278" y="56"/>
                    <a:pt x="214" y="56"/>
                  </a:cubicBezTo>
                  <a:cubicBezTo>
                    <a:pt x="127" y="56"/>
                    <a:pt x="50" y="34"/>
                    <a:pt x="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38" name="Oval 1437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439" name="Freeform 566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40" name="Freeform 567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41" name="Freeform 56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42" name="Freeform 56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43" name="Freeform 570"/>
            <p:cNvSpPr>
              <a:spLocks/>
            </p:cNvSpPr>
            <p:nvPr/>
          </p:nvSpPr>
          <p:spPr bwMode="auto">
            <a:xfrm>
              <a:off x="2295" y="1896"/>
              <a:ext cx="770" cy="293"/>
            </a:xfrm>
            <a:custGeom>
              <a:avLst/>
              <a:gdLst>
                <a:gd name="T0" fmla="*/ 0 w 308"/>
                <a:gd name="T1" fmla="*/ 2078 h 110"/>
                <a:gd name="T2" fmla="*/ 3613 w 308"/>
                <a:gd name="T3" fmla="*/ 21 h 110"/>
                <a:gd name="T4" fmla="*/ 4813 w 308"/>
                <a:gd name="T5" fmla="*/ 170 h 110"/>
                <a:gd name="T6" fmla="*/ 0 w 308"/>
                <a:gd name="T7" fmla="*/ 2078 h 1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110">
                  <a:moveTo>
                    <a:pt x="0" y="110"/>
                  </a:moveTo>
                  <a:cubicBezTo>
                    <a:pt x="14" y="48"/>
                    <a:pt x="120" y="1"/>
                    <a:pt x="231" y="1"/>
                  </a:cubicBezTo>
                  <a:cubicBezTo>
                    <a:pt x="257" y="1"/>
                    <a:pt x="283" y="4"/>
                    <a:pt x="308" y="9"/>
                  </a:cubicBezTo>
                  <a:cubicBezTo>
                    <a:pt x="254" y="0"/>
                    <a:pt x="49" y="7"/>
                    <a:pt x="0" y="1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44" name="Oval 1443"/>
            <p:cNvSpPr>
              <a:spLocks noChangeArrowheads="1"/>
            </p:cNvSpPr>
            <p:nvPr/>
          </p:nvSpPr>
          <p:spPr bwMode="auto">
            <a:xfrm>
              <a:off x="2890" y="1893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445" name="Oval 1444"/>
            <p:cNvSpPr>
              <a:spLocks noChangeArrowheads="1"/>
            </p:cNvSpPr>
            <p:nvPr/>
          </p:nvSpPr>
          <p:spPr bwMode="auto">
            <a:xfrm>
              <a:off x="2935" y="1904"/>
              <a:ext cx="22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446" name="Oval 1445"/>
            <p:cNvSpPr>
              <a:spLocks noChangeArrowheads="1"/>
            </p:cNvSpPr>
            <p:nvPr/>
          </p:nvSpPr>
          <p:spPr bwMode="auto">
            <a:xfrm>
              <a:off x="2860" y="190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447" name="Freeform 574"/>
            <p:cNvSpPr>
              <a:spLocks/>
            </p:cNvSpPr>
            <p:nvPr/>
          </p:nvSpPr>
          <p:spPr bwMode="auto">
            <a:xfrm>
              <a:off x="2842" y="2187"/>
              <a:ext cx="630" cy="218"/>
            </a:xfrm>
            <a:custGeom>
              <a:avLst/>
              <a:gdLst>
                <a:gd name="T0" fmla="*/ 0 w 252"/>
                <a:gd name="T1" fmla="*/ 1542 h 82"/>
                <a:gd name="T2" fmla="*/ 3938 w 252"/>
                <a:gd name="T3" fmla="*/ 0 h 82"/>
                <a:gd name="T4" fmla="*/ 0 w 252"/>
                <a:gd name="T5" fmla="*/ 1542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" h="82">
                  <a:moveTo>
                    <a:pt x="0" y="82"/>
                  </a:moveTo>
                  <a:cubicBezTo>
                    <a:pt x="57" y="82"/>
                    <a:pt x="193" y="71"/>
                    <a:pt x="252" y="0"/>
                  </a:cubicBezTo>
                  <a:cubicBezTo>
                    <a:pt x="232" y="15"/>
                    <a:pt x="140" y="68"/>
                    <a:pt x="0" y="8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</p:grpSp>
      <p:sp>
        <p:nvSpPr>
          <p:cNvPr id="1448" name="Oval 1447"/>
          <p:cNvSpPr/>
          <p:nvPr/>
        </p:nvSpPr>
        <p:spPr>
          <a:xfrm>
            <a:off x="2528929" y="2682343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9" name="Oval 1448"/>
          <p:cNvSpPr/>
          <p:nvPr/>
        </p:nvSpPr>
        <p:spPr>
          <a:xfrm>
            <a:off x="2424344" y="2699472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0" name="Oval 1449"/>
          <p:cNvSpPr/>
          <p:nvPr/>
        </p:nvSpPr>
        <p:spPr>
          <a:xfrm>
            <a:off x="2372572" y="2629793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1" name="Oval 1450"/>
          <p:cNvSpPr/>
          <p:nvPr/>
        </p:nvSpPr>
        <p:spPr>
          <a:xfrm>
            <a:off x="2195194" y="2662622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2" name="Oval 1451"/>
          <p:cNvSpPr/>
          <p:nvPr/>
        </p:nvSpPr>
        <p:spPr>
          <a:xfrm>
            <a:off x="2293280" y="2695723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53" name="Group 1452"/>
          <p:cNvGrpSpPr>
            <a:grpSpLocks/>
          </p:cNvGrpSpPr>
          <p:nvPr/>
        </p:nvGrpSpPr>
        <p:grpSpPr bwMode="auto">
          <a:xfrm>
            <a:off x="2107319" y="2910833"/>
            <a:ext cx="594172" cy="327610"/>
            <a:chOff x="2182" y="1659"/>
            <a:chExt cx="1383" cy="1005"/>
          </a:xfrm>
        </p:grpSpPr>
        <p:sp>
          <p:nvSpPr>
            <p:cNvPr id="1454" name="Freeform 545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rgbClr val="D9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55" name="Freeform 546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56" name="Oval 1455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457" name="Freeform 54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58" name="Freeform 54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59" name="Freeform 550"/>
            <p:cNvSpPr>
              <a:spLocks/>
            </p:cNvSpPr>
            <p:nvPr/>
          </p:nvSpPr>
          <p:spPr bwMode="auto">
            <a:xfrm>
              <a:off x="2182" y="1856"/>
              <a:ext cx="293" cy="304"/>
            </a:xfrm>
            <a:custGeom>
              <a:avLst/>
              <a:gdLst>
                <a:gd name="T0" fmla="*/ 1838 w 117"/>
                <a:gd name="T1" fmla="*/ 683 h 114"/>
                <a:gd name="T2" fmla="*/ 471 w 117"/>
                <a:gd name="T3" fmla="*/ 2163 h 114"/>
                <a:gd name="T4" fmla="*/ 1022 w 117"/>
                <a:gd name="T5" fmla="*/ 0 h 114"/>
                <a:gd name="T6" fmla="*/ 1838 w 117"/>
                <a:gd name="T7" fmla="*/ 68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114">
                  <a:moveTo>
                    <a:pt x="117" y="36"/>
                  </a:moveTo>
                  <a:cubicBezTo>
                    <a:pt x="67" y="55"/>
                    <a:pt x="37" y="93"/>
                    <a:pt x="30" y="114"/>
                  </a:cubicBezTo>
                  <a:cubicBezTo>
                    <a:pt x="0" y="69"/>
                    <a:pt x="36" y="26"/>
                    <a:pt x="65" y="0"/>
                  </a:cubicBezTo>
                  <a:cubicBezTo>
                    <a:pt x="58" y="20"/>
                    <a:pt x="47" y="52"/>
                    <a:pt x="117" y="3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60" name="Freeform 551"/>
            <p:cNvSpPr>
              <a:spLocks/>
            </p:cNvSpPr>
            <p:nvPr/>
          </p:nvSpPr>
          <p:spPr bwMode="auto">
            <a:xfrm>
              <a:off x="3450" y="2019"/>
              <a:ext cx="77" cy="136"/>
            </a:xfrm>
            <a:custGeom>
              <a:avLst/>
              <a:gdLst>
                <a:gd name="T0" fmla="*/ 0 w 31"/>
                <a:gd name="T1" fmla="*/ 363 h 51"/>
                <a:gd name="T2" fmla="*/ 291 w 31"/>
                <a:gd name="T3" fmla="*/ 968 h 51"/>
                <a:gd name="T4" fmla="*/ 432 w 31"/>
                <a:gd name="T5" fmla="*/ 0 h 51"/>
                <a:gd name="T6" fmla="*/ 353 w 31"/>
                <a:gd name="T7" fmla="*/ 307 h 51"/>
                <a:gd name="T8" fmla="*/ 124 w 31"/>
                <a:gd name="T9" fmla="*/ 39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1">
                  <a:moveTo>
                    <a:pt x="0" y="19"/>
                  </a:moveTo>
                  <a:cubicBezTo>
                    <a:pt x="11" y="25"/>
                    <a:pt x="16" y="40"/>
                    <a:pt x="19" y="51"/>
                  </a:cubicBezTo>
                  <a:cubicBezTo>
                    <a:pt x="30" y="49"/>
                    <a:pt x="31" y="7"/>
                    <a:pt x="28" y="0"/>
                  </a:cubicBezTo>
                  <a:cubicBezTo>
                    <a:pt x="28" y="6"/>
                    <a:pt x="25" y="10"/>
                    <a:pt x="23" y="16"/>
                  </a:cubicBezTo>
                  <a:cubicBezTo>
                    <a:pt x="19" y="26"/>
                    <a:pt x="17" y="21"/>
                    <a:pt x="8" y="21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61" name="Freeform 552"/>
            <p:cNvSpPr>
              <a:spLocks/>
            </p:cNvSpPr>
            <p:nvPr/>
          </p:nvSpPr>
          <p:spPr bwMode="auto">
            <a:xfrm>
              <a:off x="2337" y="2323"/>
              <a:ext cx="58" cy="200"/>
            </a:xfrm>
            <a:custGeom>
              <a:avLst/>
              <a:gdLst>
                <a:gd name="T0" fmla="*/ 0 w 23"/>
                <a:gd name="T1" fmla="*/ 1160 h 75"/>
                <a:gd name="T2" fmla="*/ 368 w 23"/>
                <a:gd name="T3" fmla="*/ 1421 h 75"/>
                <a:gd name="T4" fmla="*/ 368 w 23"/>
                <a:gd name="T5" fmla="*/ 264 h 75"/>
                <a:gd name="T6" fmla="*/ 0 w 23"/>
                <a:gd name="T7" fmla="*/ 0 h 75"/>
                <a:gd name="T8" fmla="*/ 0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0" y="61"/>
                  </a:moveTo>
                  <a:cubicBezTo>
                    <a:pt x="7" y="66"/>
                    <a:pt x="15" y="70"/>
                    <a:pt x="23" y="7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5" y="10"/>
                    <a:pt x="7" y="5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62" name="Freeform 553"/>
            <p:cNvSpPr>
              <a:spLocks/>
            </p:cNvSpPr>
            <p:nvPr/>
          </p:nvSpPr>
          <p:spPr bwMode="auto">
            <a:xfrm>
              <a:off x="2425" y="2373"/>
              <a:ext cx="40" cy="187"/>
            </a:xfrm>
            <a:custGeom>
              <a:avLst/>
              <a:gdLst>
                <a:gd name="T0" fmla="*/ 0 w 16"/>
                <a:gd name="T1" fmla="*/ 1199 h 70"/>
                <a:gd name="T2" fmla="*/ 250 w 16"/>
                <a:gd name="T3" fmla="*/ 1336 h 70"/>
                <a:gd name="T4" fmla="*/ 250 w 16"/>
                <a:gd name="T5" fmla="*/ 150 h 70"/>
                <a:gd name="T6" fmla="*/ 0 w 16"/>
                <a:gd name="T7" fmla="*/ 0 h 70"/>
                <a:gd name="T8" fmla="*/ 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0" y="63"/>
                  </a:moveTo>
                  <a:cubicBezTo>
                    <a:pt x="5" y="65"/>
                    <a:pt x="11" y="68"/>
                    <a:pt x="16" y="7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1" y="5"/>
                    <a:pt x="5" y="3"/>
                    <a:pt x="0" y="0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63" name="Freeform 554"/>
            <p:cNvSpPr>
              <a:spLocks/>
            </p:cNvSpPr>
            <p:nvPr/>
          </p:nvSpPr>
          <p:spPr bwMode="auto">
            <a:xfrm>
              <a:off x="2265" y="2251"/>
              <a:ext cx="25" cy="200"/>
            </a:xfrm>
            <a:custGeom>
              <a:avLst/>
              <a:gdLst>
                <a:gd name="T0" fmla="*/ 0 w 10"/>
                <a:gd name="T1" fmla="*/ 1229 h 75"/>
                <a:gd name="T2" fmla="*/ 158 w 10"/>
                <a:gd name="T3" fmla="*/ 1421 h 75"/>
                <a:gd name="T4" fmla="*/ 158 w 10"/>
                <a:gd name="T5" fmla="*/ 192 h 75"/>
                <a:gd name="T6" fmla="*/ 0 w 10"/>
                <a:gd name="T7" fmla="*/ 0 h 75"/>
                <a:gd name="T8" fmla="*/ 0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0" y="65"/>
                  </a:moveTo>
                  <a:cubicBezTo>
                    <a:pt x="3" y="68"/>
                    <a:pt x="6" y="72"/>
                    <a:pt x="10" y="7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6" y="7"/>
                    <a:pt x="3" y="3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64" name="Freeform 555"/>
            <p:cNvSpPr>
              <a:spLocks/>
            </p:cNvSpPr>
            <p:nvPr/>
          </p:nvSpPr>
          <p:spPr bwMode="auto">
            <a:xfrm>
              <a:off x="2400" y="2357"/>
              <a:ext cx="10" cy="182"/>
            </a:xfrm>
            <a:custGeom>
              <a:avLst/>
              <a:gdLst>
                <a:gd name="T0" fmla="*/ 0 w 4"/>
                <a:gd name="T1" fmla="*/ 1269 h 68"/>
                <a:gd name="T2" fmla="*/ 63 w 4"/>
                <a:gd name="T3" fmla="*/ 1303 h 68"/>
                <a:gd name="T4" fmla="*/ 63 w 4"/>
                <a:gd name="T5" fmla="*/ 35 h 68"/>
                <a:gd name="T6" fmla="*/ 0 w 4"/>
                <a:gd name="T7" fmla="*/ 0 h 68"/>
                <a:gd name="T8" fmla="*/ 0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0" y="66"/>
                  </a:moveTo>
                  <a:cubicBezTo>
                    <a:pt x="1" y="66"/>
                    <a:pt x="3" y="67"/>
                    <a:pt x="4" y="6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65" name="Freeform 556"/>
            <p:cNvSpPr>
              <a:spLocks/>
            </p:cNvSpPr>
            <p:nvPr/>
          </p:nvSpPr>
          <p:spPr bwMode="auto">
            <a:xfrm>
              <a:off x="3360" y="2323"/>
              <a:ext cx="57" cy="200"/>
            </a:xfrm>
            <a:custGeom>
              <a:avLst/>
              <a:gdLst>
                <a:gd name="T0" fmla="*/ 349 w 23"/>
                <a:gd name="T1" fmla="*/ 1160 h 75"/>
                <a:gd name="T2" fmla="*/ 0 w 23"/>
                <a:gd name="T3" fmla="*/ 1421 h 75"/>
                <a:gd name="T4" fmla="*/ 0 w 23"/>
                <a:gd name="T5" fmla="*/ 264 h 75"/>
                <a:gd name="T6" fmla="*/ 349 w 23"/>
                <a:gd name="T7" fmla="*/ 0 h 75"/>
                <a:gd name="T8" fmla="*/ 349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23" y="61"/>
                  </a:moveTo>
                  <a:cubicBezTo>
                    <a:pt x="16" y="66"/>
                    <a:pt x="8" y="70"/>
                    <a:pt x="0" y="7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0"/>
                    <a:pt x="16" y="5"/>
                    <a:pt x="23" y="0"/>
                  </a:cubicBezTo>
                  <a:lnTo>
                    <a:pt x="23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66" name="Freeform 557"/>
            <p:cNvSpPr>
              <a:spLocks/>
            </p:cNvSpPr>
            <p:nvPr/>
          </p:nvSpPr>
          <p:spPr bwMode="auto">
            <a:xfrm>
              <a:off x="3290" y="2373"/>
              <a:ext cx="40" cy="187"/>
            </a:xfrm>
            <a:custGeom>
              <a:avLst/>
              <a:gdLst>
                <a:gd name="T0" fmla="*/ 250 w 16"/>
                <a:gd name="T1" fmla="*/ 1199 h 70"/>
                <a:gd name="T2" fmla="*/ 0 w 16"/>
                <a:gd name="T3" fmla="*/ 1336 h 70"/>
                <a:gd name="T4" fmla="*/ 0 w 16"/>
                <a:gd name="T5" fmla="*/ 150 h 70"/>
                <a:gd name="T6" fmla="*/ 250 w 16"/>
                <a:gd name="T7" fmla="*/ 0 h 70"/>
                <a:gd name="T8" fmla="*/ 25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16" y="63"/>
                  </a:moveTo>
                  <a:cubicBezTo>
                    <a:pt x="11" y="65"/>
                    <a:pt x="5" y="68"/>
                    <a:pt x="0" y="7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5"/>
                    <a:pt x="11" y="3"/>
                    <a:pt x="16" y="0"/>
                  </a:cubicBezTo>
                  <a:lnTo>
                    <a:pt x="16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67" name="Freeform 558"/>
            <p:cNvSpPr>
              <a:spLocks/>
            </p:cNvSpPr>
            <p:nvPr/>
          </p:nvSpPr>
          <p:spPr bwMode="auto">
            <a:xfrm>
              <a:off x="3465" y="2251"/>
              <a:ext cx="25" cy="200"/>
            </a:xfrm>
            <a:custGeom>
              <a:avLst/>
              <a:gdLst>
                <a:gd name="T0" fmla="*/ 158 w 10"/>
                <a:gd name="T1" fmla="*/ 1229 h 75"/>
                <a:gd name="T2" fmla="*/ 0 w 10"/>
                <a:gd name="T3" fmla="*/ 1421 h 75"/>
                <a:gd name="T4" fmla="*/ 0 w 10"/>
                <a:gd name="T5" fmla="*/ 192 h 75"/>
                <a:gd name="T6" fmla="*/ 158 w 10"/>
                <a:gd name="T7" fmla="*/ 0 h 75"/>
                <a:gd name="T8" fmla="*/ 158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10" y="65"/>
                  </a:moveTo>
                  <a:cubicBezTo>
                    <a:pt x="7" y="68"/>
                    <a:pt x="4" y="72"/>
                    <a:pt x="0" y="7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7"/>
                    <a:pt x="7" y="3"/>
                    <a:pt x="10" y="0"/>
                  </a:cubicBezTo>
                  <a:lnTo>
                    <a:pt x="10" y="6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68" name="Freeform 559"/>
            <p:cNvSpPr>
              <a:spLocks/>
            </p:cNvSpPr>
            <p:nvPr/>
          </p:nvSpPr>
          <p:spPr bwMode="auto">
            <a:xfrm>
              <a:off x="3345" y="2357"/>
              <a:ext cx="10" cy="182"/>
            </a:xfrm>
            <a:custGeom>
              <a:avLst/>
              <a:gdLst>
                <a:gd name="T0" fmla="*/ 63 w 4"/>
                <a:gd name="T1" fmla="*/ 1269 h 68"/>
                <a:gd name="T2" fmla="*/ 0 w 4"/>
                <a:gd name="T3" fmla="*/ 1303 h 68"/>
                <a:gd name="T4" fmla="*/ 0 w 4"/>
                <a:gd name="T5" fmla="*/ 35 h 68"/>
                <a:gd name="T6" fmla="*/ 63 w 4"/>
                <a:gd name="T7" fmla="*/ 0 h 68"/>
                <a:gd name="T8" fmla="*/ 63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4" y="66"/>
                  </a:moveTo>
                  <a:cubicBezTo>
                    <a:pt x="3" y="66"/>
                    <a:pt x="1" y="67"/>
                    <a:pt x="0" y="6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lnTo>
                    <a:pt x="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69" name="Freeform 560"/>
            <p:cNvSpPr>
              <a:spLocks/>
            </p:cNvSpPr>
            <p:nvPr/>
          </p:nvSpPr>
          <p:spPr bwMode="auto">
            <a:xfrm>
              <a:off x="2570" y="2427"/>
              <a:ext cx="117" cy="202"/>
            </a:xfrm>
            <a:custGeom>
              <a:avLst/>
              <a:gdLst>
                <a:gd name="T0" fmla="*/ 0 w 47"/>
                <a:gd name="T1" fmla="*/ 1223 h 76"/>
                <a:gd name="T2" fmla="*/ 724 w 47"/>
                <a:gd name="T3" fmla="*/ 1427 h 76"/>
                <a:gd name="T4" fmla="*/ 724 w 47"/>
                <a:gd name="T5" fmla="*/ 205 h 76"/>
                <a:gd name="T6" fmla="*/ 0 w 47"/>
                <a:gd name="T7" fmla="*/ 0 h 76"/>
                <a:gd name="T8" fmla="*/ 0 w 47"/>
                <a:gd name="T9" fmla="*/ 1223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6">
                  <a:moveTo>
                    <a:pt x="0" y="65"/>
                  </a:moveTo>
                  <a:cubicBezTo>
                    <a:pt x="13" y="73"/>
                    <a:pt x="34" y="75"/>
                    <a:pt x="47" y="7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26" y="9"/>
                    <a:pt x="13" y="5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70" name="Freeform 561"/>
            <p:cNvSpPr>
              <a:spLocks/>
            </p:cNvSpPr>
            <p:nvPr/>
          </p:nvSpPr>
          <p:spPr bwMode="auto">
            <a:xfrm>
              <a:off x="2712" y="2459"/>
              <a:ext cx="33" cy="178"/>
            </a:xfrm>
            <a:custGeom>
              <a:avLst/>
              <a:gdLst>
                <a:gd name="T0" fmla="*/ 0 w 13"/>
                <a:gd name="T1" fmla="*/ 1235 h 67"/>
                <a:gd name="T2" fmla="*/ 213 w 13"/>
                <a:gd name="T3" fmla="*/ 1257 h 67"/>
                <a:gd name="T4" fmla="*/ 213 w 13"/>
                <a:gd name="T5" fmla="*/ 21 h 67"/>
                <a:gd name="T6" fmla="*/ 0 w 13"/>
                <a:gd name="T7" fmla="*/ 0 h 67"/>
                <a:gd name="T8" fmla="*/ 0 w 13"/>
                <a:gd name="T9" fmla="*/ 1235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67">
                  <a:moveTo>
                    <a:pt x="0" y="66"/>
                  </a:moveTo>
                  <a:cubicBezTo>
                    <a:pt x="4" y="66"/>
                    <a:pt x="9" y="67"/>
                    <a:pt x="13" y="6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1"/>
                    <a:pt x="4" y="0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71" name="Freeform 562"/>
            <p:cNvSpPr>
              <a:spLocks/>
            </p:cNvSpPr>
            <p:nvPr/>
          </p:nvSpPr>
          <p:spPr bwMode="auto">
            <a:xfrm>
              <a:off x="2627" y="2445"/>
              <a:ext cx="28" cy="182"/>
            </a:xfrm>
            <a:custGeom>
              <a:avLst/>
              <a:gdLst>
                <a:gd name="T0" fmla="*/ 0 w 11"/>
                <a:gd name="T1" fmla="*/ 1269 h 68"/>
                <a:gd name="T2" fmla="*/ 181 w 11"/>
                <a:gd name="T3" fmla="*/ 1303 h 68"/>
                <a:gd name="T4" fmla="*/ 181 w 11"/>
                <a:gd name="T5" fmla="*/ 35 h 68"/>
                <a:gd name="T6" fmla="*/ 0 w 11"/>
                <a:gd name="T7" fmla="*/ 0 h 68"/>
                <a:gd name="T8" fmla="*/ 0 w 11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68">
                  <a:moveTo>
                    <a:pt x="0" y="66"/>
                  </a:moveTo>
                  <a:cubicBezTo>
                    <a:pt x="4" y="67"/>
                    <a:pt x="8" y="67"/>
                    <a:pt x="11" y="68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"/>
                    <a:pt x="4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72" name="Freeform 563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73" name="Freeform 564"/>
            <p:cNvSpPr>
              <a:spLocks/>
            </p:cNvSpPr>
            <p:nvPr/>
          </p:nvSpPr>
          <p:spPr bwMode="auto">
            <a:xfrm>
              <a:off x="2345" y="2469"/>
              <a:ext cx="960" cy="150"/>
            </a:xfrm>
            <a:custGeom>
              <a:avLst/>
              <a:gdLst>
                <a:gd name="T0" fmla="*/ 6000 w 384"/>
                <a:gd name="T1" fmla="*/ 458 h 56"/>
                <a:gd name="T2" fmla="*/ 3345 w 384"/>
                <a:gd name="T3" fmla="*/ 1077 h 56"/>
                <a:gd name="T4" fmla="*/ 0 w 384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56">
                  <a:moveTo>
                    <a:pt x="384" y="24"/>
                  </a:moveTo>
                  <a:cubicBezTo>
                    <a:pt x="338" y="44"/>
                    <a:pt x="278" y="56"/>
                    <a:pt x="214" y="56"/>
                  </a:cubicBezTo>
                  <a:cubicBezTo>
                    <a:pt x="127" y="56"/>
                    <a:pt x="50" y="34"/>
                    <a:pt x="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74" name="Oval 1473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475" name="Freeform 566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76" name="Freeform 567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77" name="Freeform 56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78" name="Freeform 56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79" name="Freeform 570"/>
            <p:cNvSpPr>
              <a:spLocks/>
            </p:cNvSpPr>
            <p:nvPr/>
          </p:nvSpPr>
          <p:spPr bwMode="auto">
            <a:xfrm>
              <a:off x="2295" y="1896"/>
              <a:ext cx="770" cy="293"/>
            </a:xfrm>
            <a:custGeom>
              <a:avLst/>
              <a:gdLst>
                <a:gd name="T0" fmla="*/ 0 w 308"/>
                <a:gd name="T1" fmla="*/ 2078 h 110"/>
                <a:gd name="T2" fmla="*/ 3613 w 308"/>
                <a:gd name="T3" fmla="*/ 21 h 110"/>
                <a:gd name="T4" fmla="*/ 4813 w 308"/>
                <a:gd name="T5" fmla="*/ 170 h 110"/>
                <a:gd name="T6" fmla="*/ 0 w 308"/>
                <a:gd name="T7" fmla="*/ 2078 h 1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110">
                  <a:moveTo>
                    <a:pt x="0" y="110"/>
                  </a:moveTo>
                  <a:cubicBezTo>
                    <a:pt x="14" y="48"/>
                    <a:pt x="120" y="1"/>
                    <a:pt x="231" y="1"/>
                  </a:cubicBezTo>
                  <a:cubicBezTo>
                    <a:pt x="257" y="1"/>
                    <a:pt x="283" y="4"/>
                    <a:pt x="308" y="9"/>
                  </a:cubicBezTo>
                  <a:cubicBezTo>
                    <a:pt x="254" y="0"/>
                    <a:pt x="49" y="7"/>
                    <a:pt x="0" y="1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80" name="Oval 1479"/>
            <p:cNvSpPr>
              <a:spLocks noChangeArrowheads="1"/>
            </p:cNvSpPr>
            <p:nvPr/>
          </p:nvSpPr>
          <p:spPr bwMode="auto">
            <a:xfrm>
              <a:off x="2890" y="1893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481" name="Oval 1480"/>
            <p:cNvSpPr>
              <a:spLocks noChangeArrowheads="1"/>
            </p:cNvSpPr>
            <p:nvPr/>
          </p:nvSpPr>
          <p:spPr bwMode="auto">
            <a:xfrm>
              <a:off x="2935" y="1904"/>
              <a:ext cx="22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482" name="Oval 1481"/>
            <p:cNvSpPr>
              <a:spLocks noChangeArrowheads="1"/>
            </p:cNvSpPr>
            <p:nvPr/>
          </p:nvSpPr>
          <p:spPr bwMode="auto">
            <a:xfrm>
              <a:off x="2860" y="190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483" name="Freeform 574"/>
            <p:cNvSpPr>
              <a:spLocks/>
            </p:cNvSpPr>
            <p:nvPr/>
          </p:nvSpPr>
          <p:spPr bwMode="auto">
            <a:xfrm>
              <a:off x="2842" y="2187"/>
              <a:ext cx="630" cy="218"/>
            </a:xfrm>
            <a:custGeom>
              <a:avLst/>
              <a:gdLst>
                <a:gd name="T0" fmla="*/ 0 w 252"/>
                <a:gd name="T1" fmla="*/ 1542 h 82"/>
                <a:gd name="T2" fmla="*/ 3938 w 252"/>
                <a:gd name="T3" fmla="*/ 0 h 82"/>
                <a:gd name="T4" fmla="*/ 0 w 252"/>
                <a:gd name="T5" fmla="*/ 1542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" h="82">
                  <a:moveTo>
                    <a:pt x="0" y="82"/>
                  </a:moveTo>
                  <a:cubicBezTo>
                    <a:pt x="57" y="82"/>
                    <a:pt x="193" y="71"/>
                    <a:pt x="252" y="0"/>
                  </a:cubicBezTo>
                  <a:cubicBezTo>
                    <a:pt x="232" y="15"/>
                    <a:pt x="140" y="68"/>
                    <a:pt x="0" y="8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</p:grpSp>
      <p:sp>
        <p:nvSpPr>
          <p:cNvPr id="1484" name="Oval 1483"/>
          <p:cNvSpPr/>
          <p:nvPr/>
        </p:nvSpPr>
        <p:spPr>
          <a:xfrm>
            <a:off x="2528929" y="3035897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5" name="Oval 1484"/>
          <p:cNvSpPr/>
          <p:nvPr/>
        </p:nvSpPr>
        <p:spPr>
          <a:xfrm>
            <a:off x="2424344" y="3053026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6" name="Oval 1485"/>
          <p:cNvSpPr/>
          <p:nvPr/>
        </p:nvSpPr>
        <p:spPr>
          <a:xfrm>
            <a:off x="2372572" y="2983347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7" name="Oval 1486"/>
          <p:cNvSpPr/>
          <p:nvPr/>
        </p:nvSpPr>
        <p:spPr>
          <a:xfrm>
            <a:off x="2195194" y="3016176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8" name="Oval 1487"/>
          <p:cNvSpPr/>
          <p:nvPr/>
        </p:nvSpPr>
        <p:spPr>
          <a:xfrm>
            <a:off x="2293280" y="3049277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89" name="Group 1488"/>
          <p:cNvGrpSpPr>
            <a:grpSpLocks/>
          </p:cNvGrpSpPr>
          <p:nvPr/>
        </p:nvGrpSpPr>
        <p:grpSpPr bwMode="auto">
          <a:xfrm>
            <a:off x="2107319" y="3310084"/>
            <a:ext cx="594172" cy="327610"/>
            <a:chOff x="2182" y="1659"/>
            <a:chExt cx="1383" cy="1005"/>
          </a:xfrm>
        </p:grpSpPr>
        <p:sp>
          <p:nvSpPr>
            <p:cNvPr id="1490" name="Freeform 545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rgbClr val="D9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91" name="Freeform 546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92" name="Oval 1491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493" name="Freeform 54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94" name="Freeform 54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95" name="Freeform 550"/>
            <p:cNvSpPr>
              <a:spLocks/>
            </p:cNvSpPr>
            <p:nvPr/>
          </p:nvSpPr>
          <p:spPr bwMode="auto">
            <a:xfrm>
              <a:off x="2182" y="1856"/>
              <a:ext cx="293" cy="304"/>
            </a:xfrm>
            <a:custGeom>
              <a:avLst/>
              <a:gdLst>
                <a:gd name="T0" fmla="*/ 1838 w 117"/>
                <a:gd name="T1" fmla="*/ 683 h 114"/>
                <a:gd name="T2" fmla="*/ 471 w 117"/>
                <a:gd name="T3" fmla="*/ 2163 h 114"/>
                <a:gd name="T4" fmla="*/ 1022 w 117"/>
                <a:gd name="T5" fmla="*/ 0 h 114"/>
                <a:gd name="T6" fmla="*/ 1838 w 117"/>
                <a:gd name="T7" fmla="*/ 68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114">
                  <a:moveTo>
                    <a:pt x="117" y="36"/>
                  </a:moveTo>
                  <a:cubicBezTo>
                    <a:pt x="67" y="55"/>
                    <a:pt x="37" y="93"/>
                    <a:pt x="30" y="114"/>
                  </a:cubicBezTo>
                  <a:cubicBezTo>
                    <a:pt x="0" y="69"/>
                    <a:pt x="36" y="26"/>
                    <a:pt x="65" y="0"/>
                  </a:cubicBezTo>
                  <a:cubicBezTo>
                    <a:pt x="58" y="20"/>
                    <a:pt x="47" y="52"/>
                    <a:pt x="117" y="3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96" name="Freeform 551"/>
            <p:cNvSpPr>
              <a:spLocks/>
            </p:cNvSpPr>
            <p:nvPr/>
          </p:nvSpPr>
          <p:spPr bwMode="auto">
            <a:xfrm>
              <a:off x="3450" y="2019"/>
              <a:ext cx="77" cy="136"/>
            </a:xfrm>
            <a:custGeom>
              <a:avLst/>
              <a:gdLst>
                <a:gd name="T0" fmla="*/ 0 w 31"/>
                <a:gd name="T1" fmla="*/ 363 h 51"/>
                <a:gd name="T2" fmla="*/ 291 w 31"/>
                <a:gd name="T3" fmla="*/ 968 h 51"/>
                <a:gd name="T4" fmla="*/ 432 w 31"/>
                <a:gd name="T5" fmla="*/ 0 h 51"/>
                <a:gd name="T6" fmla="*/ 353 w 31"/>
                <a:gd name="T7" fmla="*/ 307 h 51"/>
                <a:gd name="T8" fmla="*/ 124 w 31"/>
                <a:gd name="T9" fmla="*/ 39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1">
                  <a:moveTo>
                    <a:pt x="0" y="19"/>
                  </a:moveTo>
                  <a:cubicBezTo>
                    <a:pt x="11" y="25"/>
                    <a:pt x="16" y="40"/>
                    <a:pt x="19" y="51"/>
                  </a:cubicBezTo>
                  <a:cubicBezTo>
                    <a:pt x="30" y="49"/>
                    <a:pt x="31" y="7"/>
                    <a:pt x="28" y="0"/>
                  </a:cubicBezTo>
                  <a:cubicBezTo>
                    <a:pt x="28" y="6"/>
                    <a:pt x="25" y="10"/>
                    <a:pt x="23" y="16"/>
                  </a:cubicBezTo>
                  <a:cubicBezTo>
                    <a:pt x="19" y="26"/>
                    <a:pt x="17" y="21"/>
                    <a:pt x="8" y="21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97" name="Freeform 552"/>
            <p:cNvSpPr>
              <a:spLocks/>
            </p:cNvSpPr>
            <p:nvPr/>
          </p:nvSpPr>
          <p:spPr bwMode="auto">
            <a:xfrm>
              <a:off x="2337" y="2323"/>
              <a:ext cx="58" cy="200"/>
            </a:xfrm>
            <a:custGeom>
              <a:avLst/>
              <a:gdLst>
                <a:gd name="T0" fmla="*/ 0 w 23"/>
                <a:gd name="T1" fmla="*/ 1160 h 75"/>
                <a:gd name="T2" fmla="*/ 368 w 23"/>
                <a:gd name="T3" fmla="*/ 1421 h 75"/>
                <a:gd name="T4" fmla="*/ 368 w 23"/>
                <a:gd name="T5" fmla="*/ 264 h 75"/>
                <a:gd name="T6" fmla="*/ 0 w 23"/>
                <a:gd name="T7" fmla="*/ 0 h 75"/>
                <a:gd name="T8" fmla="*/ 0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0" y="61"/>
                  </a:moveTo>
                  <a:cubicBezTo>
                    <a:pt x="7" y="66"/>
                    <a:pt x="15" y="70"/>
                    <a:pt x="23" y="7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5" y="10"/>
                    <a:pt x="7" y="5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98" name="Freeform 553"/>
            <p:cNvSpPr>
              <a:spLocks/>
            </p:cNvSpPr>
            <p:nvPr/>
          </p:nvSpPr>
          <p:spPr bwMode="auto">
            <a:xfrm>
              <a:off x="2425" y="2373"/>
              <a:ext cx="40" cy="187"/>
            </a:xfrm>
            <a:custGeom>
              <a:avLst/>
              <a:gdLst>
                <a:gd name="T0" fmla="*/ 0 w 16"/>
                <a:gd name="T1" fmla="*/ 1199 h 70"/>
                <a:gd name="T2" fmla="*/ 250 w 16"/>
                <a:gd name="T3" fmla="*/ 1336 h 70"/>
                <a:gd name="T4" fmla="*/ 250 w 16"/>
                <a:gd name="T5" fmla="*/ 150 h 70"/>
                <a:gd name="T6" fmla="*/ 0 w 16"/>
                <a:gd name="T7" fmla="*/ 0 h 70"/>
                <a:gd name="T8" fmla="*/ 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0" y="63"/>
                  </a:moveTo>
                  <a:cubicBezTo>
                    <a:pt x="5" y="65"/>
                    <a:pt x="11" y="68"/>
                    <a:pt x="16" y="7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1" y="5"/>
                    <a:pt x="5" y="3"/>
                    <a:pt x="0" y="0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499" name="Freeform 554"/>
            <p:cNvSpPr>
              <a:spLocks/>
            </p:cNvSpPr>
            <p:nvPr/>
          </p:nvSpPr>
          <p:spPr bwMode="auto">
            <a:xfrm>
              <a:off x="2265" y="2251"/>
              <a:ext cx="25" cy="200"/>
            </a:xfrm>
            <a:custGeom>
              <a:avLst/>
              <a:gdLst>
                <a:gd name="T0" fmla="*/ 0 w 10"/>
                <a:gd name="T1" fmla="*/ 1229 h 75"/>
                <a:gd name="T2" fmla="*/ 158 w 10"/>
                <a:gd name="T3" fmla="*/ 1421 h 75"/>
                <a:gd name="T4" fmla="*/ 158 w 10"/>
                <a:gd name="T5" fmla="*/ 192 h 75"/>
                <a:gd name="T6" fmla="*/ 0 w 10"/>
                <a:gd name="T7" fmla="*/ 0 h 75"/>
                <a:gd name="T8" fmla="*/ 0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0" y="65"/>
                  </a:moveTo>
                  <a:cubicBezTo>
                    <a:pt x="3" y="68"/>
                    <a:pt x="6" y="72"/>
                    <a:pt x="10" y="7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6" y="7"/>
                    <a:pt x="3" y="3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00" name="Freeform 555"/>
            <p:cNvSpPr>
              <a:spLocks/>
            </p:cNvSpPr>
            <p:nvPr/>
          </p:nvSpPr>
          <p:spPr bwMode="auto">
            <a:xfrm>
              <a:off x="2400" y="2357"/>
              <a:ext cx="10" cy="182"/>
            </a:xfrm>
            <a:custGeom>
              <a:avLst/>
              <a:gdLst>
                <a:gd name="T0" fmla="*/ 0 w 4"/>
                <a:gd name="T1" fmla="*/ 1269 h 68"/>
                <a:gd name="T2" fmla="*/ 63 w 4"/>
                <a:gd name="T3" fmla="*/ 1303 h 68"/>
                <a:gd name="T4" fmla="*/ 63 w 4"/>
                <a:gd name="T5" fmla="*/ 35 h 68"/>
                <a:gd name="T6" fmla="*/ 0 w 4"/>
                <a:gd name="T7" fmla="*/ 0 h 68"/>
                <a:gd name="T8" fmla="*/ 0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0" y="66"/>
                  </a:moveTo>
                  <a:cubicBezTo>
                    <a:pt x="1" y="66"/>
                    <a:pt x="3" y="67"/>
                    <a:pt x="4" y="6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01" name="Freeform 556"/>
            <p:cNvSpPr>
              <a:spLocks/>
            </p:cNvSpPr>
            <p:nvPr/>
          </p:nvSpPr>
          <p:spPr bwMode="auto">
            <a:xfrm>
              <a:off x="3360" y="2323"/>
              <a:ext cx="57" cy="200"/>
            </a:xfrm>
            <a:custGeom>
              <a:avLst/>
              <a:gdLst>
                <a:gd name="T0" fmla="*/ 349 w 23"/>
                <a:gd name="T1" fmla="*/ 1160 h 75"/>
                <a:gd name="T2" fmla="*/ 0 w 23"/>
                <a:gd name="T3" fmla="*/ 1421 h 75"/>
                <a:gd name="T4" fmla="*/ 0 w 23"/>
                <a:gd name="T5" fmla="*/ 264 h 75"/>
                <a:gd name="T6" fmla="*/ 349 w 23"/>
                <a:gd name="T7" fmla="*/ 0 h 75"/>
                <a:gd name="T8" fmla="*/ 349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23" y="61"/>
                  </a:moveTo>
                  <a:cubicBezTo>
                    <a:pt x="16" y="66"/>
                    <a:pt x="8" y="70"/>
                    <a:pt x="0" y="7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0"/>
                    <a:pt x="16" y="5"/>
                    <a:pt x="23" y="0"/>
                  </a:cubicBezTo>
                  <a:lnTo>
                    <a:pt x="23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02" name="Freeform 557"/>
            <p:cNvSpPr>
              <a:spLocks/>
            </p:cNvSpPr>
            <p:nvPr/>
          </p:nvSpPr>
          <p:spPr bwMode="auto">
            <a:xfrm>
              <a:off x="3290" y="2373"/>
              <a:ext cx="40" cy="187"/>
            </a:xfrm>
            <a:custGeom>
              <a:avLst/>
              <a:gdLst>
                <a:gd name="T0" fmla="*/ 250 w 16"/>
                <a:gd name="T1" fmla="*/ 1199 h 70"/>
                <a:gd name="T2" fmla="*/ 0 w 16"/>
                <a:gd name="T3" fmla="*/ 1336 h 70"/>
                <a:gd name="T4" fmla="*/ 0 w 16"/>
                <a:gd name="T5" fmla="*/ 150 h 70"/>
                <a:gd name="T6" fmla="*/ 250 w 16"/>
                <a:gd name="T7" fmla="*/ 0 h 70"/>
                <a:gd name="T8" fmla="*/ 25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16" y="63"/>
                  </a:moveTo>
                  <a:cubicBezTo>
                    <a:pt x="11" y="65"/>
                    <a:pt x="5" y="68"/>
                    <a:pt x="0" y="7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5"/>
                    <a:pt x="11" y="3"/>
                    <a:pt x="16" y="0"/>
                  </a:cubicBezTo>
                  <a:lnTo>
                    <a:pt x="16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03" name="Freeform 558"/>
            <p:cNvSpPr>
              <a:spLocks/>
            </p:cNvSpPr>
            <p:nvPr/>
          </p:nvSpPr>
          <p:spPr bwMode="auto">
            <a:xfrm>
              <a:off x="3465" y="2251"/>
              <a:ext cx="25" cy="200"/>
            </a:xfrm>
            <a:custGeom>
              <a:avLst/>
              <a:gdLst>
                <a:gd name="T0" fmla="*/ 158 w 10"/>
                <a:gd name="T1" fmla="*/ 1229 h 75"/>
                <a:gd name="T2" fmla="*/ 0 w 10"/>
                <a:gd name="T3" fmla="*/ 1421 h 75"/>
                <a:gd name="T4" fmla="*/ 0 w 10"/>
                <a:gd name="T5" fmla="*/ 192 h 75"/>
                <a:gd name="T6" fmla="*/ 158 w 10"/>
                <a:gd name="T7" fmla="*/ 0 h 75"/>
                <a:gd name="T8" fmla="*/ 158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10" y="65"/>
                  </a:moveTo>
                  <a:cubicBezTo>
                    <a:pt x="7" y="68"/>
                    <a:pt x="4" y="72"/>
                    <a:pt x="0" y="7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7"/>
                    <a:pt x="7" y="3"/>
                    <a:pt x="10" y="0"/>
                  </a:cubicBezTo>
                  <a:lnTo>
                    <a:pt x="10" y="6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04" name="Freeform 559"/>
            <p:cNvSpPr>
              <a:spLocks/>
            </p:cNvSpPr>
            <p:nvPr/>
          </p:nvSpPr>
          <p:spPr bwMode="auto">
            <a:xfrm>
              <a:off x="3345" y="2357"/>
              <a:ext cx="10" cy="182"/>
            </a:xfrm>
            <a:custGeom>
              <a:avLst/>
              <a:gdLst>
                <a:gd name="T0" fmla="*/ 63 w 4"/>
                <a:gd name="T1" fmla="*/ 1269 h 68"/>
                <a:gd name="T2" fmla="*/ 0 w 4"/>
                <a:gd name="T3" fmla="*/ 1303 h 68"/>
                <a:gd name="T4" fmla="*/ 0 w 4"/>
                <a:gd name="T5" fmla="*/ 35 h 68"/>
                <a:gd name="T6" fmla="*/ 63 w 4"/>
                <a:gd name="T7" fmla="*/ 0 h 68"/>
                <a:gd name="T8" fmla="*/ 63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4" y="66"/>
                  </a:moveTo>
                  <a:cubicBezTo>
                    <a:pt x="3" y="66"/>
                    <a:pt x="1" y="67"/>
                    <a:pt x="0" y="6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lnTo>
                    <a:pt x="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05" name="Freeform 560"/>
            <p:cNvSpPr>
              <a:spLocks/>
            </p:cNvSpPr>
            <p:nvPr/>
          </p:nvSpPr>
          <p:spPr bwMode="auto">
            <a:xfrm>
              <a:off x="2570" y="2427"/>
              <a:ext cx="117" cy="202"/>
            </a:xfrm>
            <a:custGeom>
              <a:avLst/>
              <a:gdLst>
                <a:gd name="T0" fmla="*/ 0 w 47"/>
                <a:gd name="T1" fmla="*/ 1223 h 76"/>
                <a:gd name="T2" fmla="*/ 724 w 47"/>
                <a:gd name="T3" fmla="*/ 1427 h 76"/>
                <a:gd name="T4" fmla="*/ 724 w 47"/>
                <a:gd name="T5" fmla="*/ 205 h 76"/>
                <a:gd name="T6" fmla="*/ 0 w 47"/>
                <a:gd name="T7" fmla="*/ 0 h 76"/>
                <a:gd name="T8" fmla="*/ 0 w 47"/>
                <a:gd name="T9" fmla="*/ 1223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6">
                  <a:moveTo>
                    <a:pt x="0" y="65"/>
                  </a:moveTo>
                  <a:cubicBezTo>
                    <a:pt x="13" y="73"/>
                    <a:pt x="34" y="75"/>
                    <a:pt x="47" y="7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26" y="9"/>
                    <a:pt x="13" y="5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06" name="Freeform 561"/>
            <p:cNvSpPr>
              <a:spLocks/>
            </p:cNvSpPr>
            <p:nvPr/>
          </p:nvSpPr>
          <p:spPr bwMode="auto">
            <a:xfrm>
              <a:off x="2712" y="2459"/>
              <a:ext cx="33" cy="178"/>
            </a:xfrm>
            <a:custGeom>
              <a:avLst/>
              <a:gdLst>
                <a:gd name="T0" fmla="*/ 0 w 13"/>
                <a:gd name="T1" fmla="*/ 1235 h 67"/>
                <a:gd name="T2" fmla="*/ 213 w 13"/>
                <a:gd name="T3" fmla="*/ 1257 h 67"/>
                <a:gd name="T4" fmla="*/ 213 w 13"/>
                <a:gd name="T5" fmla="*/ 21 h 67"/>
                <a:gd name="T6" fmla="*/ 0 w 13"/>
                <a:gd name="T7" fmla="*/ 0 h 67"/>
                <a:gd name="T8" fmla="*/ 0 w 13"/>
                <a:gd name="T9" fmla="*/ 1235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67">
                  <a:moveTo>
                    <a:pt x="0" y="66"/>
                  </a:moveTo>
                  <a:cubicBezTo>
                    <a:pt x="4" y="66"/>
                    <a:pt x="9" y="67"/>
                    <a:pt x="13" y="6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1"/>
                    <a:pt x="4" y="0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07" name="Freeform 562"/>
            <p:cNvSpPr>
              <a:spLocks/>
            </p:cNvSpPr>
            <p:nvPr/>
          </p:nvSpPr>
          <p:spPr bwMode="auto">
            <a:xfrm>
              <a:off x="2627" y="2445"/>
              <a:ext cx="28" cy="182"/>
            </a:xfrm>
            <a:custGeom>
              <a:avLst/>
              <a:gdLst>
                <a:gd name="T0" fmla="*/ 0 w 11"/>
                <a:gd name="T1" fmla="*/ 1269 h 68"/>
                <a:gd name="T2" fmla="*/ 181 w 11"/>
                <a:gd name="T3" fmla="*/ 1303 h 68"/>
                <a:gd name="T4" fmla="*/ 181 w 11"/>
                <a:gd name="T5" fmla="*/ 35 h 68"/>
                <a:gd name="T6" fmla="*/ 0 w 11"/>
                <a:gd name="T7" fmla="*/ 0 h 68"/>
                <a:gd name="T8" fmla="*/ 0 w 11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68">
                  <a:moveTo>
                    <a:pt x="0" y="66"/>
                  </a:moveTo>
                  <a:cubicBezTo>
                    <a:pt x="4" y="67"/>
                    <a:pt x="8" y="67"/>
                    <a:pt x="11" y="68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"/>
                    <a:pt x="4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08" name="Freeform 563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09" name="Freeform 564"/>
            <p:cNvSpPr>
              <a:spLocks/>
            </p:cNvSpPr>
            <p:nvPr/>
          </p:nvSpPr>
          <p:spPr bwMode="auto">
            <a:xfrm>
              <a:off x="2345" y="2469"/>
              <a:ext cx="960" cy="150"/>
            </a:xfrm>
            <a:custGeom>
              <a:avLst/>
              <a:gdLst>
                <a:gd name="T0" fmla="*/ 6000 w 384"/>
                <a:gd name="T1" fmla="*/ 458 h 56"/>
                <a:gd name="T2" fmla="*/ 3345 w 384"/>
                <a:gd name="T3" fmla="*/ 1077 h 56"/>
                <a:gd name="T4" fmla="*/ 0 w 384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56">
                  <a:moveTo>
                    <a:pt x="384" y="24"/>
                  </a:moveTo>
                  <a:cubicBezTo>
                    <a:pt x="338" y="44"/>
                    <a:pt x="278" y="56"/>
                    <a:pt x="214" y="56"/>
                  </a:cubicBezTo>
                  <a:cubicBezTo>
                    <a:pt x="127" y="56"/>
                    <a:pt x="50" y="34"/>
                    <a:pt x="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10" name="Oval 1509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511" name="Freeform 566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12" name="Freeform 567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13" name="Freeform 56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14" name="Freeform 56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15" name="Freeform 570"/>
            <p:cNvSpPr>
              <a:spLocks/>
            </p:cNvSpPr>
            <p:nvPr/>
          </p:nvSpPr>
          <p:spPr bwMode="auto">
            <a:xfrm>
              <a:off x="2295" y="1896"/>
              <a:ext cx="770" cy="293"/>
            </a:xfrm>
            <a:custGeom>
              <a:avLst/>
              <a:gdLst>
                <a:gd name="T0" fmla="*/ 0 w 308"/>
                <a:gd name="T1" fmla="*/ 2078 h 110"/>
                <a:gd name="T2" fmla="*/ 3613 w 308"/>
                <a:gd name="T3" fmla="*/ 21 h 110"/>
                <a:gd name="T4" fmla="*/ 4813 w 308"/>
                <a:gd name="T5" fmla="*/ 170 h 110"/>
                <a:gd name="T6" fmla="*/ 0 w 308"/>
                <a:gd name="T7" fmla="*/ 2078 h 1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110">
                  <a:moveTo>
                    <a:pt x="0" y="110"/>
                  </a:moveTo>
                  <a:cubicBezTo>
                    <a:pt x="14" y="48"/>
                    <a:pt x="120" y="1"/>
                    <a:pt x="231" y="1"/>
                  </a:cubicBezTo>
                  <a:cubicBezTo>
                    <a:pt x="257" y="1"/>
                    <a:pt x="283" y="4"/>
                    <a:pt x="308" y="9"/>
                  </a:cubicBezTo>
                  <a:cubicBezTo>
                    <a:pt x="254" y="0"/>
                    <a:pt x="49" y="7"/>
                    <a:pt x="0" y="1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16" name="Oval 1515"/>
            <p:cNvSpPr>
              <a:spLocks noChangeArrowheads="1"/>
            </p:cNvSpPr>
            <p:nvPr/>
          </p:nvSpPr>
          <p:spPr bwMode="auto">
            <a:xfrm>
              <a:off x="2890" y="1893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517" name="Oval 1516"/>
            <p:cNvSpPr>
              <a:spLocks noChangeArrowheads="1"/>
            </p:cNvSpPr>
            <p:nvPr/>
          </p:nvSpPr>
          <p:spPr bwMode="auto">
            <a:xfrm>
              <a:off x="2935" y="1904"/>
              <a:ext cx="22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518" name="Oval 1517"/>
            <p:cNvSpPr>
              <a:spLocks noChangeArrowheads="1"/>
            </p:cNvSpPr>
            <p:nvPr/>
          </p:nvSpPr>
          <p:spPr bwMode="auto">
            <a:xfrm>
              <a:off x="2860" y="190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519" name="Freeform 574"/>
            <p:cNvSpPr>
              <a:spLocks/>
            </p:cNvSpPr>
            <p:nvPr/>
          </p:nvSpPr>
          <p:spPr bwMode="auto">
            <a:xfrm>
              <a:off x="2842" y="2187"/>
              <a:ext cx="630" cy="218"/>
            </a:xfrm>
            <a:custGeom>
              <a:avLst/>
              <a:gdLst>
                <a:gd name="T0" fmla="*/ 0 w 252"/>
                <a:gd name="T1" fmla="*/ 1542 h 82"/>
                <a:gd name="T2" fmla="*/ 3938 w 252"/>
                <a:gd name="T3" fmla="*/ 0 h 82"/>
                <a:gd name="T4" fmla="*/ 0 w 252"/>
                <a:gd name="T5" fmla="*/ 1542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" h="82">
                  <a:moveTo>
                    <a:pt x="0" y="82"/>
                  </a:moveTo>
                  <a:cubicBezTo>
                    <a:pt x="57" y="82"/>
                    <a:pt x="193" y="71"/>
                    <a:pt x="252" y="0"/>
                  </a:cubicBezTo>
                  <a:cubicBezTo>
                    <a:pt x="232" y="15"/>
                    <a:pt x="140" y="68"/>
                    <a:pt x="0" y="8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</p:grpSp>
      <p:sp>
        <p:nvSpPr>
          <p:cNvPr id="1520" name="Oval 1519"/>
          <p:cNvSpPr/>
          <p:nvPr/>
        </p:nvSpPr>
        <p:spPr>
          <a:xfrm>
            <a:off x="2528929" y="3442768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1" name="Oval 1520"/>
          <p:cNvSpPr/>
          <p:nvPr/>
        </p:nvSpPr>
        <p:spPr>
          <a:xfrm>
            <a:off x="2424344" y="3459897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2" name="Oval 1521"/>
          <p:cNvSpPr/>
          <p:nvPr/>
        </p:nvSpPr>
        <p:spPr>
          <a:xfrm>
            <a:off x="2372572" y="3390218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3" name="Oval 1522"/>
          <p:cNvSpPr/>
          <p:nvPr/>
        </p:nvSpPr>
        <p:spPr>
          <a:xfrm>
            <a:off x="2195194" y="3423047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4" name="Oval 1523"/>
          <p:cNvSpPr/>
          <p:nvPr/>
        </p:nvSpPr>
        <p:spPr>
          <a:xfrm>
            <a:off x="2293280" y="3456148"/>
            <a:ext cx="45719" cy="45719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25" name="Group 1524"/>
          <p:cNvGrpSpPr>
            <a:grpSpLocks/>
          </p:cNvGrpSpPr>
          <p:nvPr/>
        </p:nvGrpSpPr>
        <p:grpSpPr bwMode="auto">
          <a:xfrm>
            <a:off x="1020016" y="1118573"/>
            <a:ext cx="594172" cy="327610"/>
            <a:chOff x="2182" y="1659"/>
            <a:chExt cx="1383" cy="1005"/>
          </a:xfrm>
        </p:grpSpPr>
        <p:sp>
          <p:nvSpPr>
            <p:cNvPr id="1526" name="Freeform 545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rgbClr val="D9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27" name="Freeform 546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28" name="Oval 1527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529" name="Freeform 54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30" name="Freeform 54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31" name="Freeform 550"/>
            <p:cNvSpPr>
              <a:spLocks/>
            </p:cNvSpPr>
            <p:nvPr/>
          </p:nvSpPr>
          <p:spPr bwMode="auto">
            <a:xfrm>
              <a:off x="2182" y="1856"/>
              <a:ext cx="293" cy="304"/>
            </a:xfrm>
            <a:custGeom>
              <a:avLst/>
              <a:gdLst>
                <a:gd name="T0" fmla="*/ 1838 w 117"/>
                <a:gd name="T1" fmla="*/ 683 h 114"/>
                <a:gd name="T2" fmla="*/ 471 w 117"/>
                <a:gd name="T3" fmla="*/ 2163 h 114"/>
                <a:gd name="T4" fmla="*/ 1022 w 117"/>
                <a:gd name="T5" fmla="*/ 0 h 114"/>
                <a:gd name="T6" fmla="*/ 1838 w 117"/>
                <a:gd name="T7" fmla="*/ 68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114">
                  <a:moveTo>
                    <a:pt x="117" y="36"/>
                  </a:moveTo>
                  <a:cubicBezTo>
                    <a:pt x="67" y="55"/>
                    <a:pt x="37" y="93"/>
                    <a:pt x="30" y="114"/>
                  </a:cubicBezTo>
                  <a:cubicBezTo>
                    <a:pt x="0" y="69"/>
                    <a:pt x="36" y="26"/>
                    <a:pt x="65" y="0"/>
                  </a:cubicBezTo>
                  <a:cubicBezTo>
                    <a:pt x="58" y="20"/>
                    <a:pt x="47" y="52"/>
                    <a:pt x="117" y="3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32" name="Freeform 551"/>
            <p:cNvSpPr>
              <a:spLocks/>
            </p:cNvSpPr>
            <p:nvPr/>
          </p:nvSpPr>
          <p:spPr bwMode="auto">
            <a:xfrm>
              <a:off x="3450" y="2019"/>
              <a:ext cx="77" cy="136"/>
            </a:xfrm>
            <a:custGeom>
              <a:avLst/>
              <a:gdLst>
                <a:gd name="T0" fmla="*/ 0 w 31"/>
                <a:gd name="T1" fmla="*/ 363 h 51"/>
                <a:gd name="T2" fmla="*/ 291 w 31"/>
                <a:gd name="T3" fmla="*/ 968 h 51"/>
                <a:gd name="T4" fmla="*/ 432 w 31"/>
                <a:gd name="T5" fmla="*/ 0 h 51"/>
                <a:gd name="T6" fmla="*/ 353 w 31"/>
                <a:gd name="T7" fmla="*/ 307 h 51"/>
                <a:gd name="T8" fmla="*/ 124 w 31"/>
                <a:gd name="T9" fmla="*/ 39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1">
                  <a:moveTo>
                    <a:pt x="0" y="19"/>
                  </a:moveTo>
                  <a:cubicBezTo>
                    <a:pt x="11" y="25"/>
                    <a:pt x="16" y="40"/>
                    <a:pt x="19" y="51"/>
                  </a:cubicBezTo>
                  <a:cubicBezTo>
                    <a:pt x="30" y="49"/>
                    <a:pt x="31" y="7"/>
                    <a:pt x="28" y="0"/>
                  </a:cubicBezTo>
                  <a:cubicBezTo>
                    <a:pt x="28" y="6"/>
                    <a:pt x="25" y="10"/>
                    <a:pt x="23" y="16"/>
                  </a:cubicBezTo>
                  <a:cubicBezTo>
                    <a:pt x="19" y="26"/>
                    <a:pt x="17" y="21"/>
                    <a:pt x="8" y="21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33" name="Freeform 552"/>
            <p:cNvSpPr>
              <a:spLocks/>
            </p:cNvSpPr>
            <p:nvPr/>
          </p:nvSpPr>
          <p:spPr bwMode="auto">
            <a:xfrm>
              <a:off x="2337" y="2323"/>
              <a:ext cx="58" cy="200"/>
            </a:xfrm>
            <a:custGeom>
              <a:avLst/>
              <a:gdLst>
                <a:gd name="T0" fmla="*/ 0 w 23"/>
                <a:gd name="T1" fmla="*/ 1160 h 75"/>
                <a:gd name="T2" fmla="*/ 368 w 23"/>
                <a:gd name="T3" fmla="*/ 1421 h 75"/>
                <a:gd name="T4" fmla="*/ 368 w 23"/>
                <a:gd name="T5" fmla="*/ 264 h 75"/>
                <a:gd name="T6" fmla="*/ 0 w 23"/>
                <a:gd name="T7" fmla="*/ 0 h 75"/>
                <a:gd name="T8" fmla="*/ 0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0" y="61"/>
                  </a:moveTo>
                  <a:cubicBezTo>
                    <a:pt x="7" y="66"/>
                    <a:pt x="15" y="70"/>
                    <a:pt x="23" y="7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5" y="10"/>
                    <a:pt x="7" y="5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34" name="Freeform 553"/>
            <p:cNvSpPr>
              <a:spLocks/>
            </p:cNvSpPr>
            <p:nvPr/>
          </p:nvSpPr>
          <p:spPr bwMode="auto">
            <a:xfrm>
              <a:off x="2425" y="2373"/>
              <a:ext cx="40" cy="187"/>
            </a:xfrm>
            <a:custGeom>
              <a:avLst/>
              <a:gdLst>
                <a:gd name="T0" fmla="*/ 0 w 16"/>
                <a:gd name="T1" fmla="*/ 1199 h 70"/>
                <a:gd name="T2" fmla="*/ 250 w 16"/>
                <a:gd name="T3" fmla="*/ 1336 h 70"/>
                <a:gd name="T4" fmla="*/ 250 w 16"/>
                <a:gd name="T5" fmla="*/ 150 h 70"/>
                <a:gd name="T6" fmla="*/ 0 w 16"/>
                <a:gd name="T7" fmla="*/ 0 h 70"/>
                <a:gd name="T8" fmla="*/ 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0" y="63"/>
                  </a:moveTo>
                  <a:cubicBezTo>
                    <a:pt x="5" y="65"/>
                    <a:pt x="11" y="68"/>
                    <a:pt x="16" y="7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1" y="5"/>
                    <a:pt x="5" y="3"/>
                    <a:pt x="0" y="0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35" name="Freeform 554"/>
            <p:cNvSpPr>
              <a:spLocks/>
            </p:cNvSpPr>
            <p:nvPr/>
          </p:nvSpPr>
          <p:spPr bwMode="auto">
            <a:xfrm>
              <a:off x="2265" y="2251"/>
              <a:ext cx="25" cy="200"/>
            </a:xfrm>
            <a:custGeom>
              <a:avLst/>
              <a:gdLst>
                <a:gd name="T0" fmla="*/ 0 w 10"/>
                <a:gd name="T1" fmla="*/ 1229 h 75"/>
                <a:gd name="T2" fmla="*/ 158 w 10"/>
                <a:gd name="T3" fmla="*/ 1421 h 75"/>
                <a:gd name="T4" fmla="*/ 158 w 10"/>
                <a:gd name="T5" fmla="*/ 192 h 75"/>
                <a:gd name="T6" fmla="*/ 0 w 10"/>
                <a:gd name="T7" fmla="*/ 0 h 75"/>
                <a:gd name="T8" fmla="*/ 0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0" y="65"/>
                  </a:moveTo>
                  <a:cubicBezTo>
                    <a:pt x="3" y="68"/>
                    <a:pt x="6" y="72"/>
                    <a:pt x="10" y="7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6" y="7"/>
                    <a:pt x="3" y="3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36" name="Freeform 555"/>
            <p:cNvSpPr>
              <a:spLocks/>
            </p:cNvSpPr>
            <p:nvPr/>
          </p:nvSpPr>
          <p:spPr bwMode="auto">
            <a:xfrm>
              <a:off x="2400" y="2357"/>
              <a:ext cx="10" cy="182"/>
            </a:xfrm>
            <a:custGeom>
              <a:avLst/>
              <a:gdLst>
                <a:gd name="T0" fmla="*/ 0 w 4"/>
                <a:gd name="T1" fmla="*/ 1269 h 68"/>
                <a:gd name="T2" fmla="*/ 63 w 4"/>
                <a:gd name="T3" fmla="*/ 1303 h 68"/>
                <a:gd name="T4" fmla="*/ 63 w 4"/>
                <a:gd name="T5" fmla="*/ 35 h 68"/>
                <a:gd name="T6" fmla="*/ 0 w 4"/>
                <a:gd name="T7" fmla="*/ 0 h 68"/>
                <a:gd name="T8" fmla="*/ 0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0" y="66"/>
                  </a:moveTo>
                  <a:cubicBezTo>
                    <a:pt x="1" y="66"/>
                    <a:pt x="3" y="67"/>
                    <a:pt x="4" y="6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37" name="Freeform 556"/>
            <p:cNvSpPr>
              <a:spLocks/>
            </p:cNvSpPr>
            <p:nvPr/>
          </p:nvSpPr>
          <p:spPr bwMode="auto">
            <a:xfrm>
              <a:off x="3360" y="2323"/>
              <a:ext cx="57" cy="200"/>
            </a:xfrm>
            <a:custGeom>
              <a:avLst/>
              <a:gdLst>
                <a:gd name="T0" fmla="*/ 349 w 23"/>
                <a:gd name="T1" fmla="*/ 1160 h 75"/>
                <a:gd name="T2" fmla="*/ 0 w 23"/>
                <a:gd name="T3" fmla="*/ 1421 h 75"/>
                <a:gd name="T4" fmla="*/ 0 w 23"/>
                <a:gd name="T5" fmla="*/ 264 h 75"/>
                <a:gd name="T6" fmla="*/ 349 w 23"/>
                <a:gd name="T7" fmla="*/ 0 h 75"/>
                <a:gd name="T8" fmla="*/ 349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23" y="61"/>
                  </a:moveTo>
                  <a:cubicBezTo>
                    <a:pt x="16" y="66"/>
                    <a:pt x="8" y="70"/>
                    <a:pt x="0" y="7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0"/>
                    <a:pt x="16" y="5"/>
                    <a:pt x="23" y="0"/>
                  </a:cubicBezTo>
                  <a:lnTo>
                    <a:pt x="23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38" name="Freeform 557"/>
            <p:cNvSpPr>
              <a:spLocks/>
            </p:cNvSpPr>
            <p:nvPr/>
          </p:nvSpPr>
          <p:spPr bwMode="auto">
            <a:xfrm>
              <a:off x="3290" y="2373"/>
              <a:ext cx="40" cy="187"/>
            </a:xfrm>
            <a:custGeom>
              <a:avLst/>
              <a:gdLst>
                <a:gd name="T0" fmla="*/ 250 w 16"/>
                <a:gd name="T1" fmla="*/ 1199 h 70"/>
                <a:gd name="T2" fmla="*/ 0 w 16"/>
                <a:gd name="T3" fmla="*/ 1336 h 70"/>
                <a:gd name="T4" fmla="*/ 0 w 16"/>
                <a:gd name="T5" fmla="*/ 150 h 70"/>
                <a:gd name="T6" fmla="*/ 250 w 16"/>
                <a:gd name="T7" fmla="*/ 0 h 70"/>
                <a:gd name="T8" fmla="*/ 25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16" y="63"/>
                  </a:moveTo>
                  <a:cubicBezTo>
                    <a:pt x="11" y="65"/>
                    <a:pt x="5" y="68"/>
                    <a:pt x="0" y="7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5"/>
                    <a:pt x="11" y="3"/>
                    <a:pt x="16" y="0"/>
                  </a:cubicBezTo>
                  <a:lnTo>
                    <a:pt x="16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39" name="Freeform 558"/>
            <p:cNvSpPr>
              <a:spLocks/>
            </p:cNvSpPr>
            <p:nvPr/>
          </p:nvSpPr>
          <p:spPr bwMode="auto">
            <a:xfrm>
              <a:off x="3465" y="2251"/>
              <a:ext cx="25" cy="200"/>
            </a:xfrm>
            <a:custGeom>
              <a:avLst/>
              <a:gdLst>
                <a:gd name="T0" fmla="*/ 158 w 10"/>
                <a:gd name="T1" fmla="*/ 1229 h 75"/>
                <a:gd name="T2" fmla="*/ 0 w 10"/>
                <a:gd name="T3" fmla="*/ 1421 h 75"/>
                <a:gd name="T4" fmla="*/ 0 w 10"/>
                <a:gd name="T5" fmla="*/ 192 h 75"/>
                <a:gd name="T6" fmla="*/ 158 w 10"/>
                <a:gd name="T7" fmla="*/ 0 h 75"/>
                <a:gd name="T8" fmla="*/ 158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10" y="65"/>
                  </a:moveTo>
                  <a:cubicBezTo>
                    <a:pt x="7" y="68"/>
                    <a:pt x="4" y="72"/>
                    <a:pt x="0" y="7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7"/>
                    <a:pt x="7" y="3"/>
                    <a:pt x="10" y="0"/>
                  </a:cubicBezTo>
                  <a:lnTo>
                    <a:pt x="10" y="6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40" name="Freeform 559"/>
            <p:cNvSpPr>
              <a:spLocks/>
            </p:cNvSpPr>
            <p:nvPr/>
          </p:nvSpPr>
          <p:spPr bwMode="auto">
            <a:xfrm>
              <a:off x="3345" y="2357"/>
              <a:ext cx="10" cy="182"/>
            </a:xfrm>
            <a:custGeom>
              <a:avLst/>
              <a:gdLst>
                <a:gd name="T0" fmla="*/ 63 w 4"/>
                <a:gd name="T1" fmla="*/ 1269 h 68"/>
                <a:gd name="T2" fmla="*/ 0 w 4"/>
                <a:gd name="T3" fmla="*/ 1303 h 68"/>
                <a:gd name="T4" fmla="*/ 0 w 4"/>
                <a:gd name="T5" fmla="*/ 35 h 68"/>
                <a:gd name="T6" fmla="*/ 63 w 4"/>
                <a:gd name="T7" fmla="*/ 0 h 68"/>
                <a:gd name="T8" fmla="*/ 63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4" y="66"/>
                  </a:moveTo>
                  <a:cubicBezTo>
                    <a:pt x="3" y="66"/>
                    <a:pt x="1" y="67"/>
                    <a:pt x="0" y="6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lnTo>
                    <a:pt x="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41" name="Freeform 560"/>
            <p:cNvSpPr>
              <a:spLocks/>
            </p:cNvSpPr>
            <p:nvPr/>
          </p:nvSpPr>
          <p:spPr bwMode="auto">
            <a:xfrm>
              <a:off x="2570" y="2427"/>
              <a:ext cx="117" cy="202"/>
            </a:xfrm>
            <a:custGeom>
              <a:avLst/>
              <a:gdLst>
                <a:gd name="T0" fmla="*/ 0 w 47"/>
                <a:gd name="T1" fmla="*/ 1223 h 76"/>
                <a:gd name="T2" fmla="*/ 724 w 47"/>
                <a:gd name="T3" fmla="*/ 1427 h 76"/>
                <a:gd name="T4" fmla="*/ 724 w 47"/>
                <a:gd name="T5" fmla="*/ 205 h 76"/>
                <a:gd name="T6" fmla="*/ 0 w 47"/>
                <a:gd name="T7" fmla="*/ 0 h 76"/>
                <a:gd name="T8" fmla="*/ 0 w 47"/>
                <a:gd name="T9" fmla="*/ 1223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6">
                  <a:moveTo>
                    <a:pt x="0" y="65"/>
                  </a:moveTo>
                  <a:cubicBezTo>
                    <a:pt x="13" y="73"/>
                    <a:pt x="34" y="75"/>
                    <a:pt x="47" y="7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26" y="9"/>
                    <a:pt x="13" y="5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42" name="Freeform 561"/>
            <p:cNvSpPr>
              <a:spLocks/>
            </p:cNvSpPr>
            <p:nvPr/>
          </p:nvSpPr>
          <p:spPr bwMode="auto">
            <a:xfrm>
              <a:off x="2712" y="2459"/>
              <a:ext cx="33" cy="178"/>
            </a:xfrm>
            <a:custGeom>
              <a:avLst/>
              <a:gdLst>
                <a:gd name="T0" fmla="*/ 0 w 13"/>
                <a:gd name="T1" fmla="*/ 1235 h 67"/>
                <a:gd name="T2" fmla="*/ 213 w 13"/>
                <a:gd name="T3" fmla="*/ 1257 h 67"/>
                <a:gd name="T4" fmla="*/ 213 w 13"/>
                <a:gd name="T5" fmla="*/ 21 h 67"/>
                <a:gd name="T6" fmla="*/ 0 w 13"/>
                <a:gd name="T7" fmla="*/ 0 h 67"/>
                <a:gd name="T8" fmla="*/ 0 w 13"/>
                <a:gd name="T9" fmla="*/ 1235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67">
                  <a:moveTo>
                    <a:pt x="0" y="66"/>
                  </a:moveTo>
                  <a:cubicBezTo>
                    <a:pt x="4" y="66"/>
                    <a:pt x="9" y="67"/>
                    <a:pt x="13" y="6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1"/>
                    <a:pt x="4" y="0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43" name="Freeform 562"/>
            <p:cNvSpPr>
              <a:spLocks/>
            </p:cNvSpPr>
            <p:nvPr/>
          </p:nvSpPr>
          <p:spPr bwMode="auto">
            <a:xfrm>
              <a:off x="2627" y="2445"/>
              <a:ext cx="28" cy="182"/>
            </a:xfrm>
            <a:custGeom>
              <a:avLst/>
              <a:gdLst>
                <a:gd name="T0" fmla="*/ 0 w 11"/>
                <a:gd name="T1" fmla="*/ 1269 h 68"/>
                <a:gd name="T2" fmla="*/ 181 w 11"/>
                <a:gd name="T3" fmla="*/ 1303 h 68"/>
                <a:gd name="T4" fmla="*/ 181 w 11"/>
                <a:gd name="T5" fmla="*/ 35 h 68"/>
                <a:gd name="T6" fmla="*/ 0 w 11"/>
                <a:gd name="T7" fmla="*/ 0 h 68"/>
                <a:gd name="T8" fmla="*/ 0 w 11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68">
                  <a:moveTo>
                    <a:pt x="0" y="66"/>
                  </a:moveTo>
                  <a:cubicBezTo>
                    <a:pt x="4" y="67"/>
                    <a:pt x="8" y="67"/>
                    <a:pt x="11" y="68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"/>
                    <a:pt x="4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44" name="Freeform 563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45" name="Freeform 564"/>
            <p:cNvSpPr>
              <a:spLocks/>
            </p:cNvSpPr>
            <p:nvPr/>
          </p:nvSpPr>
          <p:spPr bwMode="auto">
            <a:xfrm>
              <a:off x="2345" y="2469"/>
              <a:ext cx="960" cy="150"/>
            </a:xfrm>
            <a:custGeom>
              <a:avLst/>
              <a:gdLst>
                <a:gd name="T0" fmla="*/ 6000 w 384"/>
                <a:gd name="T1" fmla="*/ 458 h 56"/>
                <a:gd name="T2" fmla="*/ 3345 w 384"/>
                <a:gd name="T3" fmla="*/ 1077 h 56"/>
                <a:gd name="T4" fmla="*/ 0 w 384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56">
                  <a:moveTo>
                    <a:pt x="384" y="24"/>
                  </a:moveTo>
                  <a:cubicBezTo>
                    <a:pt x="338" y="44"/>
                    <a:pt x="278" y="56"/>
                    <a:pt x="214" y="56"/>
                  </a:cubicBezTo>
                  <a:cubicBezTo>
                    <a:pt x="127" y="56"/>
                    <a:pt x="50" y="34"/>
                    <a:pt x="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46" name="Oval 1545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547" name="Freeform 566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48" name="Freeform 567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49" name="Freeform 56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50" name="Freeform 56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51" name="Freeform 570"/>
            <p:cNvSpPr>
              <a:spLocks/>
            </p:cNvSpPr>
            <p:nvPr/>
          </p:nvSpPr>
          <p:spPr bwMode="auto">
            <a:xfrm>
              <a:off x="2295" y="1896"/>
              <a:ext cx="770" cy="293"/>
            </a:xfrm>
            <a:custGeom>
              <a:avLst/>
              <a:gdLst>
                <a:gd name="T0" fmla="*/ 0 w 308"/>
                <a:gd name="T1" fmla="*/ 2078 h 110"/>
                <a:gd name="T2" fmla="*/ 3613 w 308"/>
                <a:gd name="T3" fmla="*/ 21 h 110"/>
                <a:gd name="T4" fmla="*/ 4813 w 308"/>
                <a:gd name="T5" fmla="*/ 170 h 110"/>
                <a:gd name="T6" fmla="*/ 0 w 308"/>
                <a:gd name="T7" fmla="*/ 2078 h 1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110">
                  <a:moveTo>
                    <a:pt x="0" y="110"/>
                  </a:moveTo>
                  <a:cubicBezTo>
                    <a:pt x="14" y="48"/>
                    <a:pt x="120" y="1"/>
                    <a:pt x="231" y="1"/>
                  </a:cubicBezTo>
                  <a:cubicBezTo>
                    <a:pt x="257" y="1"/>
                    <a:pt x="283" y="4"/>
                    <a:pt x="308" y="9"/>
                  </a:cubicBezTo>
                  <a:cubicBezTo>
                    <a:pt x="254" y="0"/>
                    <a:pt x="49" y="7"/>
                    <a:pt x="0" y="1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52" name="Oval 1551"/>
            <p:cNvSpPr>
              <a:spLocks noChangeArrowheads="1"/>
            </p:cNvSpPr>
            <p:nvPr/>
          </p:nvSpPr>
          <p:spPr bwMode="auto">
            <a:xfrm>
              <a:off x="2890" y="1893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553" name="Oval 1552"/>
            <p:cNvSpPr>
              <a:spLocks noChangeArrowheads="1"/>
            </p:cNvSpPr>
            <p:nvPr/>
          </p:nvSpPr>
          <p:spPr bwMode="auto">
            <a:xfrm>
              <a:off x="2935" y="1904"/>
              <a:ext cx="22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554" name="Oval 1553"/>
            <p:cNvSpPr>
              <a:spLocks noChangeArrowheads="1"/>
            </p:cNvSpPr>
            <p:nvPr/>
          </p:nvSpPr>
          <p:spPr bwMode="auto">
            <a:xfrm>
              <a:off x="2860" y="190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555" name="Freeform 574"/>
            <p:cNvSpPr>
              <a:spLocks/>
            </p:cNvSpPr>
            <p:nvPr/>
          </p:nvSpPr>
          <p:spPr bwMode="auto">
            <a:xfrm>
              <a:off x="2842" y="2187"/>
              <a:ext cx="630" cy="218"/>
            </a:xfrm>
            <a:custGeom>
              <a:avLst/>
              <a:gdLst>
                <a:gd name="T0" fmla="*/ 0 w 252"/>
                <a:gd name="T1" fmla="*/ 1542 h 82"/>
                <a:gd name="T2" fmla="*/ 3938 w 252"/>
                <a:gd name="T3" fmla="*/ 0 h 82"/>
                <a:gd name="T4" fmla="*/ 0 w 252"/>
                <a:gd name="T5" fmla="*/ 1542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" h="82">
                  <a:moveTo>
                    <a:pt x="0" y="82"/>
                  </a:moveTo>
                  <a:cubicBezTo>
                    <a:pt x="57" y="82"/>
                    <a:pt x="193" y="71"/>
                    <a:pt x="252" y="0"/>
                  </a:cubicBezTo>
                  <a:cubicBezTo>
                    <a:pt x="232" y="15"/>
                    <a:pt x="140" y="68"/>
                    <a:pt x="0" y="8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</p:grpSp>
      <p:sp>
        <p:nvSpPr>
          <p:cNvPr id="1556" name="Oval 1555"/>
          <p:cNvSpPr/>
          <p:nvPr/>
        </p:nvSpPr>
        <p:spPr>
          <a:xfrm>
            <a:off x="1445304" y="1274023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7" name="Oval 1556"/>
          <p:cNvSpPr/>
          <p:nvPr/>
        </p:nvSpPr>
        <p:spPr>
          <a:xfrm>
            <a:off x="1340719" y="1291152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8" name="Oval 1557"/>
          <p:cNvSpPr/>
          <p:nvPr/>
        </p:nvSpPr>
        <p:spPr>
          <a:xfrm>
            <a:off x="1288947" y="1221473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9" name="Oval 1558"/>
          <p:cNvSpPr/>
          <p:nvPr/>
        </p:nvSpPr>
        <p:spPr>
          <a:xfrm>
            <a:off x="1111569" y="1254302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0" name="Oval 1559"/>
          <p:cNvSpPr/>
          <p:nvPr/>
        </p:nvSpPr>
        <p:spPr>
          <a:xfrm>
            <a:off x="1209655" y="1287403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61" name="Group 1560"/>
          <p:cNvGrpSpPr>
            <a:grpSpLocks/>
          </p:cNvGrpSpPr>
          <p:nvPr/>
        </p:nvGrpSpPr>
        <p:grpSpPr bwMode="auto">
          <a:xfrm>
            <a:off x="1015951" y="1482079"/>
            <a:ext cx="594172" cy="327610"/>
            <a:chOff x="2182" y="1659"/>
            <a:chExt cx="1383" cy="1005"/>
          </a:xfrm>
        </p:grpSpPr>
        <p:sp>
          <p:nvSpPr>
            <p:cNvPr id="1562" name="Freeform 545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rgbClr val="D9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63" name="Freeform 546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64" name="Oval 1563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565" name="Freeform 54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66" name="Freeform 54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67" name="Freeform 550"/>
            <p:cNvSpPr>
              <a:spLocks/>
            </p:cNvSpPr>
            <p:nvPr/>
          </p:nvSpPr>
          <p:spPr bwMode="auto">
            <a:xfrm>
              <a:off x="2182" y="1856"/>
              <a:ext cx="293" cy="304"/>
            </a:xfrm>
            <a:custGeom>
              <a:avLst/>
              <a:gdLst>
                <a:gd name="T0" fmla="*/ 1838 w 117"/>
                <a:gd name="T1" fmla="*/ 683 h 114"/>
                <a:gd name="T2" fmla="*/ 471 w 117"/>
                <a:gd name="T3" fmla="*/ 2163 h 114"/>
                <a:gd name="T4" fmla="*/ 1022 w 117"/>
                <a:gd name="T5" fmla="*/ 0 h 114"/>
                <a:gd name="T6" fmla="*/ 1838 w 117"/>
                <a:gd name="T7" fmla="*/ 68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114">
                  <a:moveTo>
                    <a:pt x="117" y="36"/>
                  </a:moveTo>
                  <a:cubicBezTo>
                    <a:pt x="67" y="55"/>
                    <a:pt x="37" y="93"/>
                    <a:pt x="30" y="114"/>
                  </a:cubicBezTo>
                  <a:cubicBezTo>
                    <a:pt x="0" y="69"/>
                    <a:pt x="36" y="26"/>
                    <a:pt x="65" y="0"/>
                  </a:cubicBezTo>
                  <a:cubicBezTo>
                    <a:pt x="58" y="20"/>
                    <a:pt x="47" y="52"/>
                    <a:pt x="117" y="3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68" name="Freeform 551"/>
            <p:cNvSpPr>
              <a:spLocks/>
            </p:cNvSpPr>
            <p:nvPr/>
          </p:nvSpPr>
          <p:spPr bwMode="auto">
            <a:xfrm>
              <a:off x="3450" y="2019"/>
              <a:ext cx="77" cy="136"/>
            </a:xfrm>
            <a:custGeom>
              <a:avLst/>
              <a:gdLst>
                <a:gd name="T0" fmla="*/ 0 w 31"/>
                <a:gd name="T1" fmla="*/ 363 h 51"/>
                <a:gd name="T2" fmla="*/ 291 w 31"/>
                <a:gd name="T3" fmla="*/ 968 h 51"/>
                <a:gd name="T4" fmla="*/ 432 w 31"/>
                <a:gd name="T5" fmla="*/ 0 h 51"/>
                <a:gd name="T6" fmla="*/ 353 w 31"/>
                <a:gd name="T7" fmla="*/ 307 h 51"/>
                <a:gd name="T8" fmla="*/ 124 w 31"/>
                <a:gd name="T9" fmla="*/ 39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1">
                  <a:moveTo>
                    <a:pt x="0" y="19"/>
                  </a:moveTo>
                  <a:cubicBezTo>
                    <a:pt x="11" y="25"/>
                    <a:pt x="16" y="40"/>
                    <a:pt x="19" y="51"/>
                  </a:cubicBezTo>
                  <a:cubicBezTo>
                    <a:pt x="30" y="49"/>
                    <a:pt x="31" y="7"/>
                    <a:pt x="28" y="0"/>
                  </a:cubicBezTo>
                  <a:cubicBezTo>
                    <a:pt x="28" y="6"/>
                    <a:pt x="25" y="10"/>
                    <a:pt x="23" y="16"/>
                  </a:cubicBezTo>
                  <a:cubicBezTo>
                    <a:pt x="19" y="26"/>
                    <a:pt x="17" y="21"/>
                    <a:pt x="8" y="21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69" name="Freeform 552"/>
            <p:cNvSpPr>
              <a:spLocks/>
            </p:cNvSpPr>
            <p:nvPr/>
          </p:nvSpPr>
          <p:spPr bwMode="auto">
            <a:xfrm>
              <a:off x="2337" y="2323"/>
              <a:ext cx="58" cy="200"/>
            </a:xfrm>
            <a:custGeom>
              <a:avLst/>
              <a:gdLst>
                <a:gd name="T0" fmla="*/ 0 w 23"/>
                <a:gd name="T1" fmla="*/ 1160 h 75"/>
                <a:gd name="T2" fmla="*/ 368 w 23"/>
                <a:gd name="T3" fmla="*/ 1421 h 75"/>
                <a:gd name="T4" fmla="*/ 368 w 23"/>
                <a:gd name="T5" fmla="*/ 264 h 75"/>
                <a:gd name="T6" fmla="*/ 0 w 23"/>
                <a:gd name="T7" fmla="*/ 0 h 75"/>
                <a:gd name="T8" fmla="*/ 0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0" y="61"/>
                  </a:moveTo>
                  <a:cubicBezTo>
                    <a:pt x="7" y="66"/>
                    <a:pt x="15" y="70"/>
                    <a:pt x="23" y="7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5" y="10"/>
                    <a:pt x="7" y="5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70" name="Freeform 553"/>
            <p:cNvSpPr>
              <a:spLocks/>
            </p:cNvSpPr>
            <p:nvPr/>
          </p:nvSpPr>
          <p:spPr bwMode="auto">
            <a:xfrm>
              <a:off x="2425" y="2373"/>
              <a:ext cx="40" cy="187"/>
            </a:xfrm>
            <a:custGeom>
              <a:avLst/>
              <a:gdLst>
                <a:gd name="T0" fmla="*/ 0 w 16"/>
                <a:gd name="T1" fmla="*/ 1199 h 70"/>
                <a:gd name="T2" fmla="*/ 250 w 16"/>
                <a:gd name="T3" fmla="*/ 1336 h 70"/>
                <a:gd name="T4" fmla="*/ 250 w 16"/>
                <a:gd name="T5" fmla="*/ 150 h 70"/>
                <a:gd name="T6" fmla="*/ 0 w 16"/>
                <a:gd name="T7" fmla="*/ 0 h 70"/>
                <a:gd name="T8" fmla="*/ 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0" y="63"/>
                  </a:moveTo>
                  <a:cubicBezTo>
                    <a:pt x="5" y="65"/>
                    <a:pt x="11" y="68"/>
                    <a:pt x="16" y="7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1" y="5"/>
                    <a:pt x="5" y="3"/>
                    <a:pt x="0" y="0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71" name="Freeform 554"/>
            <p:cNvSpPr>
              <a:spLocks/>
            </p:cNvSpPr>
            <p:nvPr/>
          </p:nvSpPr>
          <p:spPr bwMode="auto">
            <a:xfrm>
              <a:off x="2265" y="2251"/>
              <a:ext cx="25" cy="200"/>
            </a:xfrm>
            <a:custGeom>
              <a:avLst/>
              <a:gdLst>
                <a:gd name="T0" fmla="*/ 0 w 10"/>
                <a:gd name="T1" fmla="*/ 1229 h 75"/>
                <a:gd name="T2" fmla="*/ 158 w 10"/>
                <a:gd name="T3" fmla="*/ 1421 h 75"/>
                <a:gd name="T4" fmla="*/ 158 w 10"/>
                <a:gd name="T5" fmla="*/ 192 h 75"/>
                <a:gd name="T6" fmla="*/ 0 w 10"/>
                <a:gd name="T7" fmla="*/ 0 h 75"/>
                <a:gd name="T8" fmla="*/ 0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0" y="65"/>
                  </a:moveTo>
                  <a:cubicBezTo>
                    <a:pt x="3" y="68"/>
                    <a:pt x="6" y="72"/>
                    <a:pt x="10" y="7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6" y="7"/>
                    <a:pt x="3" y="3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72" name="Freeform 555"/>
            <p:cNvSpPr>
              <a:spLocks/>
            </p:cNvSpPr>
            <p:nvPr/>
          </p:nvSpPr>
          <p:spPr bwMode="auto">
            <a:xfrm>
              <a:off x="2400" y="2357"/>
              <a:ext cx="10" cy="182"/>
            </a:xfrm>
            <a:custGeom>
              <a:avLst/>
              <a:gdLst>
                <a:gd name="T0" fmla="*/ 0 w 4"/>
                <a:gd name="T1" fmla="*/ 1269 h 68"/>
                <a:gd name="T2" fmla="*/ 63 w 4"/>
                <a:gd name="T3" fmla="*/ 1303 h 68"/>
                <a:gd name="T4" fmla="*/ 63 w 4"/>
                <a:gd name="T5" fmla="*/ 35 h 68"/>
                <a:gd name="T6" fmla="*/ 0 w 4"/>
                <a:gd name="T7" fmla="*/ 0 h 68"/>
                <a:gd name="T8" fmla="*/ 0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0" y="66"/>
                  </a:moveTo>
                  <a:cubicBezTo>
                    <a:pt x="1" y="66"/>
                    <a:pt x="3" y="67"/>
                    <a:pt x="4" y="6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73" name="Freeform 556"/>
            <p:cNvSpPr>
              <a:spLocks/>
            </p:cNvSpPr>
            <p:nvPr/>
          </p:nvSpPr>
          <p:spPr bwMode="auto">
            <a:xfrm>
              <a:off x="3360" y="2323"/>
              <a:ext cx="57" cy="200"/>
            </a:xfrm>
            <a:custGeom>
              <a:avLst/>
              <a:gdLst>
                <a:gd name="T0" fmla="*/ 349 w 23"/>
                <a:gd name="T1" fmla="*/ 1160 h 75"/>
                <a:gd name="T2" fmla="*/ 0 w 23"/>
                <a:gd name="T3" fmla="*/ 1421 h 75"/>
                <a:gd name="T4" fmla="*/ 0 w 23"/>
                <a:gd name="T5" fmla="*/ 264 h 75"/>
                <a:gd name="T6" fmla="*/ 349 w 23"/>
                <a:gd name="T7" fmla="*/ 0 h 75"/>
                <a:gd name="T8" fmla="*/ 349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23" y="61"/>
                  </a:moveTo>
                  <a:cubicBezTo>
                    <a:pt x="16" y="66"/>
                    <a:pt x="8" y="70"/>
                    <a:pt x="0" y="7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0"/>
                    <a:pt x="16" y="5"/>
                    <a:pt x="23" y="0"/>
                  </a:cubicBezTo>
                  <a:lnTo>
                    <a:pt x="23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74" name="Freeform 557"/>
            <p:cNvSpPr>
              <a:spLocks/>
            </p:cNvSpPr>
            <p:nvPr/>
          </p:nvSpPr>
          <p:spPr bwMode="auto">
            <a:xfrm>
              <a:off x="3290" y="2373"/>
              <a:ext cx="40" cy="187"/>
            </a:xfrm>
            <a:custGeom>
              <a:avLst/>
              <a:gdLst>
                <a:gd name="T0" fmla="*/ 250 w 16"/>
                <a:gd name="T1" fmla="*/ 1199 h 70"/>
                <a:gd name="T2" fmla="*/ 0 w 16"/>
                <a:gd name="T3" fmla="*/ 1336 h 70"/>
                <a:gd name="T4" fmla="*/ 0 w 16"/>
                <a:gd name="T5" fmla="*/ 150 h 70"/>
                <a:gd name="T6" fmla="*/ 250 w 16"/>
                <a:gd name="T7" fmla="*/ 0 h 70"/>
                <a:gd name="T8" fmla="*/ 25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16" y="63"/>
                  </a:moveTo>
                  <a:cubicBezTo>
                    <a:pt x="11" y="65"/>
                    <a:pt x="5" y="68"/>
                    <a:pt x="0" y="7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5"/>
                    <a:pt x="11" y="3"/>
                    <a:pt x="16" y="0"/>
                  </a:cubicBezTo>
                  <a:lnTo>
                    <a:pt x="16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75" name="Freeform 558"/>
            <p:cNvSpPr>
              <a:spLocks/>
            </p:cNvSpPr>
            <p:nvPr/>
          </p:nvSpPr>
          <p:spPr bwMode="auto">
            <a:xfrm>
              <a:off x="3465" y="2251"/>
              <a:ext cx="25" cy="200"/>
            </a:xfrm>
            <a:custGeom>
              <a:avLst/>
              <a:gdLst>
                <a:gd name="T0" fmla="*/ 158 w 10"/>
                <a:gd name="T1" fmla="*/ 1229 h 75"/>
                <a:gd name="T2" fmla="*/ 0 w 10"/>
                <a:gd name="T3" fmla="*/ 1421 h 75"/>
                <a:gd name="T4" fmla="*/ 0 w 10"/>
                <a:gd name="T5" fmla="*/ 192 h 75"/>
                <a:gd name="T6" fmla="*/ 158 w 10"/>
                <a:gd name="T7" fmla="*/ 0 h 75"/>
                <a:gd name="T8" fmla="*/ 158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10" y="65"/>
                  </a:moveTo>
                  <a:cubicBezTo>
                    <a:pt x="7" y="68"/>
                    <a:pt x="4" y="72"/>
                    <a:pt x="0" y="7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7"/>
                    <a:pt x="7" y="3"/>
                    <a:pt x="10" y="0"/>
                  </a:cubicBezTo>
                  <a:lnTo>
                    <a:pt x="10" y="6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76" name="Freeform 559"/>
            <p:cNvSpPr>
              <a:spLocks/>
            </p:cNvSpPr>
            <p:nvPr/>
          </p:nvSpPr>
          <p:spPr bwMode="auto">
            <a:xfrm>
              <a:off x="3345" y="2357"/>
              <a:ext cx="10" cy="182"/>
            </a:xfrm>
            <a:custGeom>
              <a:avLst/>
              <a:gdLst>
                <a:gd name="T0" fmla="*/ 63 w 4"/>
                <a:gd name="T1" fmla="*/ 1269 h 68"/>
                <a:gd name="T2" fmla="*/ 0 w 4"/>
                <a:gd name="T3" fmla="*/ 1303 h 68"/>
                <a:gd name="T4" fmla="*/ 0 w 4"/>
                <a:gd name="T5" fmla="*/ 35 h 68"/>
                <a:gd name="T6" fmla="*/ 63 w 4"/>
                <a:gd name="T7" fmla="*/ 0 h 68"/>
                <a:gd name="T8" fmla="*/ 63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4" y="66"/>
                  </a:moveTo>
                  <a:cubicBezTo>
                    <a:pt x="3" y="66"/>
                    <a:pt x="1" y="67"/>
                    <a:pt x="0" y="6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lnTo>
                    <a:pt x="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77" name="Freeform 560"/>
            <p:cNvSpPr>
              <a:spLocks/>
            </p:cNvSpPr>
            <p:nvPr/>
          </p:nvSpPr>
          <p:spPr bwMode="auto">
            <a:xfrm>
              <a:off x="2570" y="2427"/>
              <a:ext cx="117" cy="202"/>
            </a:xfrm>
            <a:custGeom>
              <a:avLst/>
              <a:gdLst>
                <a:gd name="T0" fmla="*/ 0 w 47"/>
                <a:gd name="T1" fmla="*/ 1223 h 76"/>
                <a:gd name="T2" fmla="*/ 724 w 47"/>
                <a:gd name="T3" fmla="*/ 1427 h 76"/>
                <a:gd name="T4" fmla="*/ 724 w 47"/>
                <a:gd name="T5" fmla="*/ 205 h 76"/>
                <a:gd name="T6" fmla="*/ 0 w 47"/>
                <a:gd name="T7" fmla="*/ 0 h 76"/>
                <a:gd name="T8" fmla="*/ 0 w 47"/>
                <a:gd name="T9" fmla="*/ 1223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6">
                  <a:moveTo>
                    <a:pt x="0" y="65"/>
                  </a:moveTo>
                  <a:cubicBezTo>
                    <a:pt x="13" y="73"/>
                    <a:pt x="34" y="75"/>
                    <a:pt x="47" y="7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26" y="9"/>
                    <a:pt x="13" y="5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78" name="Freeform 561"/>
            <p:cNvSpPr>
              <a:spLocks/>
            </p:cNvSpPr>
            <p:nvPr/>
          </p:nvSpPr>
          <p:spPr bwMode="auto">
            <a:xfrm>
              <a:off x="2712" y="2459"/>
              <a:ext cx="33" cy="178"/>
            </a:xfrm>
            <a:custGeom>
              <a:avLst/>
              <a:gdLst>
                <a:gd name="T0" fmla="*/ 0 w 13"/>
                <a:gd name="T1" fmla="*/ 1235 h 67"/>
                <a:gd name="T2" fmla="*/ 213 w 13"/>
                <a:gd name="T3" fmla="*/ 1257 h 67"/>
                <a:gd name="T4" fmla="*/ 213 w 13"/>
                <a:gd name="T5" fmla="*/ 21 h 67"/>
                <a:gd name="T6" fmla="*/ 0 w 13"/>
                <a:gd name="T7" fmla="*/ 0 h 67"/>
                <a:gd name="T8" fmla="*/ 0 w 13"/>
                <a:gd name="T9" fmla="*/ 1235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67">
                  <a:moveTo>
                    <a:pt x="0" y="66"/>
                  </a:moveTo>
                  <a:cubicBezTo>
                    <a:pt x="4" y="66"/>
                    <a:pt x="9" y="67"/>
                    <a:pt x="13" y="6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1"/>
                    <a:pt x="4" y="0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79" name="Freeform 562"/>
            <p:cNvSpPr>
              <a:spLocks/>
            </p:cNvSpPr>
            <p:nvPr/>
          </p:nvSpPr>
          <p:spPr bwMode="auto">
            <a:xfrm>
              <a:off x="2627" y="2445"/>
              <a:ext cx="28" cy="182"/>
            </a:xfrm>
            <a:custGeom>
              <a:avLst/>
              <a:gdLst>
                <a:gd name="T0" fmla="*/ 0 w 11"/>
                <a:gd name="T1" fmla="*/ 1269 h 68"/>
                <a:gd name="T2" fmla="*/ 181 w 11"/>
                <a:gd name="T3" fmla="*/ 1303 h 68"/>
                <a:gd name="T4" fmla="*/ 181 w 11"/>
                <a:gd name="T5" fmla="*/ 35 h 68"/>
                <a:gd name="T6" fmla="*/ 0 w 11"/>
                <a:gd name="T7" fmla="*/ 0 h 68"/>
                <a:gd name="T8" fmla="*/ 0 w 11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68">
                  <a:moveTo>
                    <a:pt x="0" y="66"/>
                  </a:moveTo>
                  <a:cubicBezTo>
                    <a:pt x="4" y="67"/>
                    <a:pt x="8" y="67"/>
                    <a:pt x="11" y="68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"/>
                    <a:pt x="4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80" name="Freeform 563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81" name="Freeform 564"/>
            <p:cNvSpPr>
              <a:spLocks/>
            </p:cNvSpPr>
            <p:nvPr/>
          </p:nvSpPr>
          <p:spPr bwMode="auto">
            <a:xfrm>
              <a:off x="2345" y="2469"/>
              <a:ext cx="960" cy="150"/>
            </a:xfrm>
            <a:custGeom>
              <a:avLst/>
              <a:gdLst>
                <a:gd name="T0" fmla="*/ 6000 w 384"/>
                <a:gd name="T1" fmla="*/ 458 h 56"/>
                <a:gd name="T2" fmla="*/ 3345 w 384"/>
                <a:gd name="T3" fmla="*/ 1077 h 56"/>
                <a:gd name="T4" fmla="*/ 0 w 384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56">
                  <a:moveTo>
                    <a:pt x="384" y="24"/>
                  </a:moveTo>
                  <a:cubicBezTo>
                    <a:pt x="338" y="44"/>
                    <a:pt x="278" y="56"/>
                    <a:pt x="214" y="56"/>
                  </a:cubicBezTo>
                  <a:cubicBezTo>
                    <a:pt x="127" y="56"/>
                    <a:pt x="50" y="34"/>
                    <a:pt x="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82" name="Oval 1581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583" name="Freeform 566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84" name="Freeform 567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85" name="Freeform 56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86" name="Freeform 56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87" name="Freeform 570"/>
            <p:cNvSpPr>
              <a:spLocks/>
            </p:cNvSpPr>
            <p:nvPr/>
          </p:nvSpPr>
          <p:spPr bwMode="auto">
            <a:xfrm>
              <a:off x="2295" y="1896"/>
              <a:ext cx="770" cy="293"/>
            </a:xfrm>
            <a:custGeom>
              <a:avLst/>
              <a:gdLst>
                <a:gd name="T0" fmla="*/ 0 w 308"/>
                <a:gd name="T1" fmla="*/ 2078 h 110"/>
                <a:gd name="T2" fmla="*/ 3613 w 308"/>
                <a:gd name="T3" fmla="*/ 21 h 110"/>
                <a:gd name="T4" fmla="*/ 4813 w 308"/>
                <a:gd name="T5" fmla="*/ 170 h 110"/>
                <a:gd name="T6" fmla="*/ 0 w 308"/>
                <a:gd name="T7" fmla="*/ 2078 h 1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110">
                  <a:moveTo>
                    <a:pt x="0" y="110"/>
                  </a:moveTo>
                  <a:cubicBezTo>
                    <a:pt x="14" y="48"/>
                    <a:pt x="120" y="1"/>
                    <a:pt x="231" y="1"/>
                  </a:cubicBezTo>
                  <a:cubicBezTo>
                    <a:pt x="257" y="1"/>
                    <a:pt x="283" y="4"/>
                    <a:pt x="308" y="9"/>
                  </a:cubicBezTo>
                  <a:cubicBezTo>
                    <a:pt x="254" y="0"/>
                    <a:pt x="49" y="7"/>
                    <a:pt x="0" y="1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88" name="Oval 1587"/>
            <p:cNvSpPr>
              <a:spLocks noChangeArrowheads="1"/>
            </p:cNvSpPr>
            <p:nvPr/>
          </p:nvSpPr>
          <p:spPr bwMode="auto">
            <a:xfrm>
              <a:off x="2890" y="1893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589" name="Oval 1588"/>
            <p:cNvSpPr>
              <a:spLocks noChangeArrowheads="1"/>
            </p:cNvSpPr>
            <p:nvPr/>
          </p:nvSpPr>
          <p:spPr bwMode="auto">
            <a:xfrm>
              <a:off x="2935" y="1904"/>
              <a:ext cx="22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590" name="Oval 1589"/>
            <p:cNvSpPr>
              <a:spLocks noChangeArrowheads="1"/>
            </p:cNvSpPr>
            <p:nvPr/>
          </p:nvSpPr>
          <p:spPr bwMode="auto">
            <a:xfrm>
              <a:off x="2860" y="190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591" name="Freeform 574"/>
            <p:cNvSpPr>
              <a:spLocks/>
            </p:cNvSpPr>
            <p:nvPr/>
          </p:nvSpPr>
          <p:spPr bwMode="auto">
            <a:xfrm>
              <a:off x="2842" y="2187"/>
              <a:ext cx="630" cy="218"/>
            </a:xfrm>
            <a:custGeom>
              <a:avLst/>
              <a:gdLst>
                <a:gd name="T0" fmla="*/ 0 w 252"/>
                <a:gd name="T1" fmla="*/ 1542 h 82"/>
                <a:gd name="T2" fmla="*/ 3938 w 252"/>
                <a:gd name="T3" fmla="*/ 0 h 82"/>
                <a:gd name="T4" fmla="*/ 0 w 252"/>
                <a:gd name="T5" fmla="*/ 1542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" h="82">
                  <a:moveTo>
                    <a:pt x="0" y="82"/>
                  </a:moveTo>
                  <a:cubicBezTo>
                    <a:pt x="57" y="82"/>
                    <a:pt x="193" y="71"/>
                    <a:pt x="252" y="0"/>
                  </a:cubicBezTo>
                  <a:cubicBezTo>
                    <a:pt x="232" y="15"/>
                    <a:pt x="140" y="68"/>
                    <a:pt x="0" y="8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</p:grpSp>
      <p:sp>
        <p:nvSpPr>
          <p:cNvPr id="1592" name="Oval 1591"/>
          <p:cNvSpPr/>
          <p:nvPr/>
        </p:nvSpPr>
        <p:spPr>
          <a:xfrm>
            <a:off x="1441239" y="1637529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3" name="Oval 1592"/>
          <p:cNvSpPr/>
          <p:nvPr/>
        </p:nvSpPr>
        <p:spPr>
          <a:xfrm>
            <a:off x="1336654" y="1654658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4" name="Oval 1593"/>
          <p:cNvSpPr/>
          <p:nvPr/>
        </p:nvSpPr>
        <p:spPr>
          <a:xfrm>
            <a:off x="1284882" y="1584979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5" name="Oval 1594"/>
          <p:cNvSpPr/>
          <p:nvPr/>
        </p:nvSpPr>
        <p:spPr>
          <a:xfrm>
            <a:off x="1107504" y="1617808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6" name="Oval 1595"/>
          <p:cNvSpPr/>
          <p:nvPr/>
        </p:nvSpPr>
        <p:spPr>
          <a:xfrm>
            <a:off x="1205590" y="1650909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97" name="Group 1596"/>
          <p:cNvGrpSpPr>
            <a:grpSpLocks/>
          </p:cNvGrpSpPr>
          <p:nvPr/>
        </p:nvGrpSpPr>
        <p:grpSpPr bwMode="auto">
          <a:xfrm>
            <a:off x="1015075" y="1838302"/>
            <a:ext cx="594172" cy="327610"/>
            <a:chOff x="2182" y="1659"/>
            <a:chExt cx="1383" cy="1005"/>
          </a:xfrm>
        </p:grpSpPr>
        <p:sp>
          <p:nvSpPr>
            <p:cNvPr id="1598" name="Freeform 545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rgbClr val="D9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599" name="Freeform 546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00" name="Oval 1599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601" name="Freeform 54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02" name="Freeform 54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03" name="Freeform 550"/>
            <p:cNvSpPr>
              <a:spLocks/>
            </p:cNvSpPr>
            <p:nvPr/>
          </p:nvSpPr>
          <p:spPr bwMode="auto">
            <a:xfrm>
              <a:off x="2182" y="1856"/>
              <a:ext cx="293" cy="304"/>
            </a:xfrm>
            <a:custGeom>
              <a:avLst/>
              <a:gdLst>
                <a:gd name="T0" fmla="*/ 1838 w 117"/>
                <a:gd name="T1" fmla="*/ 683 h 114"/>
                <a:gd name="T2" fmla="*/ 471 w 117"/>
                <a:gd name="T3" fmla="*/ 2163 h 114"/>
                <a:gd name="T4" fmla="*/ 1022 w 117"/>
                <a:gd name="T5" fmla="*/ 0 h 114"/>
                <a:gd name="T6" fmla="*/ 1838 w 117"/>
                <a:gd name="T7" fmla="*/ 68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114">
                  <a:moveTo>
                    <a:pt x="117" y="36"/>
                  </a:moveTo>
                  <a:cubicBezTo>
                    <a:pt x="67" y="55"/>
                    <a:pt x="37" y="93"/>
                    <a:pt x="30" y="114"/>
                  </a:cubicBezTo>
                  <a:cubicBezTo>
                    <a:pt x="0" y="69"/>
                    <a:pt x="36" y="26"/>
                    <a:pt x="65" y="0"/>
                  </a:cubicBezTo>
                  <a:cubicBezTo>
                    <a:pt x="58" y="20"/>
                    <a:pt x="47" y="52"/>
                    <a:pt x="117" y="3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04" name="Freeform 551"/>
            <p:cNvSpPr>
              <a:spLocks/>
            </p:cNvSpPr>
            <p:nvPr/>
          </p:nvSpPr>
          <p:spPr bwMode="auto">
            <a:xfrm>
              <a:off x="3450" y="2019"/>
              <a:ext cx="77" cy="136"/>
            </a:xfrm>
            <a:custGeom>
              <a:avLst/>
              <a:gdLst>
                <a:gd name="T0" fmla="*/ 0 w 31"/>
                <a:gd name="T1" fmla="*/ 363 h 51"/>
                <a:gd name="T2" fmla="*/ 291 w 31"/>
                <a:gd name="T3" fmla="*/ 968 h 51"/>
                <a:gd name="T4" fmla="*/ 432 w 31"/>
                <a:gd name="T5" fmla="*/ 0 h 51"/>
                <a:gd name="T6" fmla="*/ 353 w 31"/>
                <a:gd name="T7" fmla="*/ 307 h 51"/>
                <a:gd name="T8" fmla="*/ 124 w 31"/>
                <a:gd name="T9" fmla="*/ 39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1">
                  <a:moveTo>
                    <a:pt x="0" y="19"/>
                  </a:moveTo>
                  <a:cubicBezTo>
                    <a:pt x="11" y="25"/>
                    <a:pt x="16" y="40"/>
                    <a:pt x="19" y="51"/>
                  </a:cubicBezTo>
                  <a:cubicBezTo>
                    <a:pt x="30" y="49"/>
                    <a:pt x="31" y="7"/>
                    <a:pt x="28" y="0"/>
                  </a:cubicBezTo>
                  <a:cubicBezTo>
                    <a:pt x="28" y="6"/>
                    <a:pt x="25" y="10"/>
                    <a:pt x="23" y="16"/>
                  </a:cubicBezTo>
                  <a:cubicBezTo>
                    <a:pt x="19" y="26"/>
                    <a:pt x="17" y="21"/>
                    <a:pt x="8" y="21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05" name="Freeform 552"/>
            <p:cNvSpPr>
              <a:spLocks/>
            </p:cNvSpPr>
            <p:nvPr/>
          </p:nvSpPr>
          <p:spPr bwMode="auto">
            <a:xfrm>
              <a:off x="2337" y="2323"/>
              <a:ext cx="58" cy="200"/>
            </a:xfrm>
            <a:custGeom>
              <a:avLst/>
              <a:gdLst>
                <a:gd name="T0" fmla="*/ 0 w 23"/>
                <a:gd name="T1" fmla="*/ 1160 h 75"/>
                <a:gd name="T2" fmla="*/ 368 w 23"/>
                <a:gd name="T3" fmla="*/ 1421 h 75"/>
                <a:gd name="T4" fmla="*/ 368 w 23"/>
                <a:gd name="T5" fmla="*/ 264 h 75"/>
                <a:gd name="T6" fmla="*/ 0 w 23"/>
                <a:gd name="T7" fmla="*/ 0 h 75"/>
                <a:gd name="T8" fmla="*/ 0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0" y="61"/>
                  </a:moveTo>
                  <a:cubicBezTo>
                    <a:pt x="7" y="66"/>
                    <a:pt x="15" y="70"/>
                    <a:pt x="23" y="7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5" y="10"/>
                    <a:pt x="7" y="5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06" name="Freeform 553"/>
            <p:cNvSpPr>
              <a:spLocks/>
            </p:cNvSpPr>
            <p:nvPr/>
          </p:nvSpPr>
          <p:spPr bwMode="auto">
            <a:xfrm>
              <a:off x="2425" y="2373"/>
              <a:ext cx="40" cy="187"/>
            </a:xfrm>
            <a:custGeom>
              <a:avLst/>
              <a:gdLst>
                <a:gd name="T0" fmla="*/ 0 w 16"/>
                <a:gd name="T1" fmla="*/ 1199 h 70"/>
                <a:gd name="T2" fmla="*/ 250 w 16"/>
                <a:gd name="T3" fmla="*/ 1336 h 70"/>
                <a:gd name="T4" fmla="*/ 250 w 16"/>
                <a:gd name="T5" fmla="*/ 150 h 70"/>
                <a:gd name="T6" fmla="*/ 0 w 16"/>
                <a:gd name="T7" fmla="*/ 0 h 70"/>
                <a:gd name="T8" fmla="*/ 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0" y="63"/>
                  </a:moveTo>
                  <a:cubicBezTo>
                    <a:pt x="5" y="65"/>
                    <a:pt x="11" y="68"/>
                    <a:pt x="16" y="7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1" y="5"/>
                    <a:pt x="5" y="3"/>
                    <a:pt x="0" y="0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07" name="Freeform 554"/>
            <p:cNvSpPr>
              <a:spLocks/>
            </p:cNvSpPr>
            <p:nvPr/>
          </p:nvSpPr>
          <p:spPr bwMode="auto">
            <a:xfrm>
              <a:off x="2265" y="2251"/>
              <a:ext cx="25" cy="200"/>
            </a:xfrm>
            <a:custGeom>
              <a:avLst/>
              <a:gdLst>
                <a:gd name="T0" fmla="*/ 0 w 10"/>
                <a:gd name="T1" fmla="*/ 1229 h 75"/>
                <a:gd name="T2" fmla="*/ 158 w 10"/>
                <a:gd name="T3" fmla="*/ 1421 h 75"/>
                <a:gd name="T4" fmla="*/ 158 w 10"/>
                <a:gd name="T5" fmla="*/ 192 h 75"/>
                <a:gd name="T6" fmla="*/ 0 w 10"/>
                <a:gd name="T7" fmla="*/ 0 h 75"/>
                <a:gd name="T8" fmla="*/ 0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0" y="65"/>
                  </a:moveTo>
                  <a:cubicBezTo>
                    <a:pt x="3" y="68"/>
                    <a:pt x="6" y="72"/>
                    <a:pt x="10" y="7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6" y="7"/>
                    <a:pt x="3" y="3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08" name="Freeform 555"/>
            <p:cNvSpPr>
              <a:spLocks/>
            </p:cNvSpPr>
            <p:nvPr/>
          </p:nvSpPr>
          <p:spPr bwMode="auto">
            <a:xfrm>
              <a:off x="2400" y="2357"/>
              <a:ext cx="10" cy="182"/>
            </a:xfrm>
            <a:custGeom>
              <a:avLst/>
              <a:gdLst>
                <a:gd name="T0" fmla="*/ 0 w 4"/>
                <a:gd name="T1" fmla="*/ 1269 h 68"/>
                <a:gd name="T2" fmla="*/ 63 w 4"/>
                <a:gd name="T3" fmla="*/ 1303 h 68"/>
                <a:gd name="T4" fmla="*/ 63 w 4"/>
                <a:gd name="T5" fmla="*/ 35 h 68"/>
                <a:gd name="T6" fmla="*/ 0 w 4"/>
                <a:gd name="T7" fmla="*/ 0 h 68"/>
                <a:gd name="T8" fmla="*/ 0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0" y="66"/>
                  </a:moveTo>
                  <a:cubicBezTo>
                    <a:pt x="1" y="66"/>
                    <a:pt x="3" y="67"/>
                    <a:pt x="4" y="6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09" name="Freeform 556"/>
            <p:cNvSpPr>
              <a:spLocks/>
            </p:cNvSpPr>
            <p:nvPr/>
          </p:nvSpPr>
          <p:spPr bwMode="auto">
            <a:xfrm>
              <a:off x="3360" y="2323"/>
              <a:ext cx="57" cy="200"/>
            </a:xfrm>
            <a:custGeom>
              <a:avLst/>
              <a:gdLst>
                <a:gd name="T0" fmla="*/ 349 w 23"/>
                <a:gd name="T1" fmla="*/ 1160 h 75"/>
                <a:gd name="T2" fmla="*/ 0 w 23"/>
                <a:gd name="T3" fmla="*/ 1421 h 75"/>
                <a:gd name="T4" fmla="*/ 0 w 23"/>
                <a:gd name="T5" fmla="*/ 264 h 75"/>
                <a:gd name="T6" fmla="*/ 349 w 23"/>
                <a:gd name="T7" fmla="*/ 0 h 75"/>
                <a:gd name="T8" fmla="*/ 349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23" y="61"/>
                  </a:moveTo>
                  <a:cubicBezTo>
                    <a:pt x="16" y="66"/>
                    <a:pt x="8" y="70"/>
                    <a:pt x="0" y="7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0"/>
                    <a:pt x="16" y="5"/>
                    <a:pt x="23" y="0"/>
                  </a:cubicBezTo>
                  <a:lnTo>
                    <a:pt x="23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10" name="Freeform 557"/>
            <p:cNvSpPr>
              <a:spLocks/>
            </p:cNvSpPr>
            <p:nvPr/>
          </p:nvSpPr>
          <p:spPr bwMode="auto">
            <a:xfrm>
              <a:off x="3290" y="2373"/>
              <a:ext cx="40" cy="187"/>
            </a:xfrm>
            <a:custGeom>
              <a:avLst/>
              <a:gdLst>
                <a:gd name="T0" fmla="*/ 250 w 16"/>
                <a:gd name="T1" fmla="*/ 1199 h 70"/>
                <a:gd name="T2" fmla="*/ 0 w 16"/>
                <a:gd name="T3" fmla="*/ 1336 h 70"/>
                <a:gd name="T4" fmla="*/ 0 w 16"/>
                <a:gd name="T5" fmla="*/ 150 h 70"/>
                <a:gd name="T6" fmla="*/ 250 w 16"/>
                <a:gd name="T7" fmla="*/ 0 h 70"/>
                <a:gd name="T8" fmla="*/ 25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16" y="63"/>
                  </a:moveTo>
                  <a:cubicBezTo>
                    <a:pt x="11" y="65"/>
                    <a:pt x="5" y="68"/>
                    <a:pt x="0" y="7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5"/>
                    <a:pt x="11" y="3"/>
                    <a:pt x="16" y="0"/>
                  </a:cubicBezTo>
                  <a:lnTo>
                    <a:pt x="16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11" name="Freeform 558"/>
            <p:cNvSpPr>
              <a:spLocks/>
            </p:cNvSpPr>
            <p:nvPr/>
          </p:nvSpPr>
          <p:spPr bwMode="auto">
            <a:xfrm>
              <a:off x="3465" y="2251"/>
              <a:ext cx="25" cy="200"/>
            </a:xfrm>
            <a:custGeom>
              <a:avLst/>
              <a:gdLst>
                <a:gd name="T0" fmla="*/ 158 w 10"/>
                <a:gd name="T1" fmla="*/ 1229 h 75"/>
                <a:gd name="T2" fmla="*/ 0 w 10"/>
                <a:gd name="T3" fmla="*/ 1421 h 75"/>
                <a:gd name="T4" fmla="*/ 0 w 10"/>
                <a:gd name="T5" fmla="*/ 192 h 75"/>
                <a:gd name="T6" fmla="*/ 158 w 10"/>
                <a:gd name="T7" fmla="*/ 0 h 75"/>
                <a:gd name="T8" fmla="*/ 158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10" y="65"/>
                  </a:moveTo>
                  <a:cubicBezTo>
                    <a:pt x="7" y="68"/>
                    <a:pt x="4" y="72"/>
                    <a:pt x="0" y="7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7"/>
                    <a:pt x="7" y="3"/>
                    <a:pt x="10" y="0"/>
                  </a:cubicBezTo>
                  <a:lnTo>
                    <a:pt x="10" y="6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12" name="Freeform 559"/>
            <p:cNvSpPr>
              <a:spLocks/>
            </p:cNvSpPr>
            <p:nvPr/>
          </p:nvSpPr>
          <p:spPr bwMode="auto">
            <a:xfrm>
              <a:off x="3345" y="2357"/>
              <a:ext cx="10" cy="182"/>
            </a:xfrm>
            <a:custGeom>
              <a:avLst/>
              <a:gdLst>
                <a:gd name="T0" fmla="*/ 63 w 4"/>
                <a:gd name="T1" fmla="*/ 1269 h 68"/>
                <a:gd name="T2" fmla="*/ 0 w 4"/>
                <a:gd name="T3" fmla="*/ 1303 h 68"/>
                <a:gd name="T4" fmla="*/ 0 w 4"/>
                <a:gd name="T5" fmla="*/ 35 h 68"/>
                <a:gd name="T6" fmla="*/ 63 w 4"/>
                <a:gd name="T7" fmla="*/ 0 h 68"/>
                <a:gd name="T8" fmla="*/ 63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4" y="66"/>
                  </a:moveTo>
                  <a:cubicBezTo>
                    <a:pt x="3" y="66"/>
                    <a:pt x="1" y="67"/>
                    <a:pt x="0" y="6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lnTo>
                    <a:pt x="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13" name="Freeform 560"/>
            <p:cNvSpPr>
              <a:spLocks/>
            </p:cNvSpPr>
            <p:nvPr/>
          </p:nvSpPr>
          <p:spPr bwMode="auto">
            <a:xfrm>
              <a:off x="2570" y="2427"/>
              <a:ext cx="117" cy="202"/>
            </a:xfrm>
            <a:custGeom>
              <a:avLst/>
              <a:gdLst>
                <a:gd name="T0" fmla="*/ 0 w 47"/>
                <a:gd name="T1" fmla="*/ 1223 h 76"/>
                <a:gd name="T2" fmla="*/ 724 w 47"/>
                <a:gd name="T3" fmla="*/ 1427 h 76"/>
                <a:gd name="T4" fmla="*/ 724 w 47"/>
                <a:gd name="T5" fmla="*/ 205 h 76"/>
                <a:gd name="T6" fmla="*/ 0 w 47"/>
                <a:gd name="T7" fmla="*/ 0 h 76"/>
                <a:gd name="T8" fmla="*/ 0 w 47"/>
                <a:gd name="T9" fmla="*/ 1223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6">
                  <a:moveTo>
                    <a:pt x="0" y="65"/>
                  </a:moveTo>
                  <a:cubicBezTo>
                    <a:pt x="13" y="73"/>
                    <a:pt x="34" y="75"/>
                    <a:pt x="47" y="7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26" y="9"/>
                    <a:pt x="13" y="5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14" name="Freeform 561"/>
            <p:cNvSpPr>
              <a:spLocks/>
            </p:cNvSpPr>
            <p:nvPr/>
          </p:nvSpPr>
          <p:spPr bwMode="auto">
            <a:xfrm>
              <a:off x="2712" y="2459"/>
              <a:ext cx="33" cy="178"/>
            </a:xfrm>
            <a:custGeom>
              <a:avLst/>
              <a:gdLst>
                <a:gd name="T0" fmla="*/ 0 w 13"/>
                <a:gd name="T1" fmla="*/ 1235 h 67"/>
                <a:gd name="T2" fmla="*/ 213 w 13"/>
                <a:gd name="T3" fmla="*/ 1257 h 67"/>
                <a:gd name="T4" fmla="*/ 213 w 13"/>
                <a:gd name="T5" fmla="*/ 21 h 67"/>
                <a:gd name="T6" fmla="*/ 0 w 13"/>
                <a:gd name="T7" fmla="*/ 0 h 67"/>
                <a:gd name="T8" fmla="*/ 0 w 13"/>
                <a:gd name="T9" fmla="*/ 1235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67">
                  <a:moveTo>
                    <a:pt x="0" y="66"/>
                  </a:moveTo>
                  <a:cubicBezTo>
                    <a:pt x="4" y="66"/>
                    <a:pt x="9" y="67"/>
                    <a:pt x="13" y="6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1"/>
                    <a:pt x="4" y="0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15" name="Freeform 562"/>
            <p:cNvSpPr>
              <a:spLocks/>
            </p:cNvSpPr>
            <p:nvPr/>
          </p:nvSpPr>
          <p:spPr bwMode="auto">
            <a:xfrm>
              <a:off x="2627" y="2445"/>
              <a:ext cx="28" cy="182"/>
            </a:xfrm>
            <a:custGeom>
              <a:avLst/>
              <a:gdLst>
                <a:gd name="T0" fmla="*/ 0 w 11"/>
                <a:gd name="T1" fmla="*/ 1269 h 68"/>
                <a:gd name="T2" fmla="*/ 181 w 11"/>
                <a:gd name="T3" fmla="*/ 1303 h 68"/>
                <a:gd name="T4" fmla="*/ 181 w 11"/>
                <a:gd name="T5" fmla="*/ 35 h 68"/>
                <a:gd name="T6" fmla="*/ 0 w 11"/>
                <a:gd name="T7" fmla="*/ 0 h 68"/>
                <a:gd name="T8" fmla="*/ 0 w 11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68">
                  <a:moveTo>
                    <a:pt x="0" y="66"/>
                  </a:moveTo>
                  <a:cubicBezTo>
                    <a:pt x="4" y="67"/>
                    <a:pt x="8" y="67"/>
                    <a:pt x="11" y="68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"/>
                    <a:pt x="4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16" name="Freeform 563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17" name="Freeform 564"/>
            <p:cNvSpPr>
              <a:spLocks/>
            </p:cNvSpPr>
            <p:nvPr/>
          </p:nvSpPr>
          <p:spPr bwMode="auto">
            <a:xfrm>
              <a:off x="2345" y="2469"/>
              <a:ext cx="960" cy="150"/>
            </a:xfrm>
            <a:custGeom>
              <a:avLst/>
              <a:gdLst>
                <a:gd name="T0" fmla="*/ 6000 w 384"/>
                <a:gd name="T1" fmla="*/ 458 h 56"/>
                <a:gd name="T2" fmla="*/ 3345 w 384"/>
                <a:gd name="T3" fmla="*/ 1077 h 56"/>
                <a:gd name="T4" fmla="*/ 0 w 384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56">
                  <a:moveTo>
                    <a:pt x="384" y="24"/>
                  </a:moveTo>
                  <a:cubicBezTo>
                    <a:pt x="338" y="44"/>
                    <a:pt x="278" y="56"/>
                    <a:pt x="214" y="56"/>
                  </a:cubicBezTo>
                  <a:cubicBezTo>
                    <a:pt x="127" y="56"/>
                    <a:pt x="50" y="34"/>
                    <a:pt x="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18" name="Oval 1617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619" name="Freeform 566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20" name="Freeform 567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21" name="Freeform 56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22" name="Freeform 56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23" name="Freeform 570"/>
            <p:cNvSpPr>
              <a:spLocks/>
            </p:cNvSpPr>
            <p:nvPr/>
          </p:nvSpPr>
          <p:spPr bwMode="auto">
            <a:xfrm>
              <a:off x="2295" y="1896"/>
              <a:ext cx="770" cy="293"/>
            </a:xfrm>
            <a:custGeom>
              <a:avLst/>
              <a:gdLst>
                <a:gd name="T0" fmla="*/ 0 w 308"/>
                <a:gd name="T1" fmla="*/ 2078 h 110"/>
                <a:gd name="T2" fmla="*/ 3613 w 308"/>
                <a:gd name="T3" fmla="*/ 21 h 110"/>
                <a:gd name="T4" fmla="*/ 4813 w 308"/>
                <a:gd name="T5" fmla="*/ 170 h 110"/>
                <a:gd name="T6" fmla="*/ 0 w 308"/>
                <a:gd name="T7" fmla="*/ 2078 h 1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110">
                  <a:moveTo>
                    <a:pt x="0" y="110"/>
                  </a:moveTo>
                  <a:cubicBezTo>
                    <a:pt x="14" y="48"/>
                    <a:pt x="120" y="1"/>
                    <a:pt x="231" y="1"/>
                  </a:cubicBezTo>
                  <a:cubicBezTo>
                    <a:pt x="257" y="1"/>
                    <a:pt x="283" y="4"/>
                    <a:pt x="308" y="9"/>
                  </a:cubicBezTo>
                  <a:cubicBezTo>
                    <a:pt x="254" y="0"/>
                    <a:pt x="49" y="7"/>
                    <a:pt x="0" y="1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24" name="Oval 1623"/>
            <p:cNvSpPr>
              <a:spLocks noChangeArrowheads="1"/>
            </p:cNvSpPr>
            <p:nvPr/>
          </p:nvSpPr>
          <p:spPr bwMode="auto">
            <a:xfrm>
              <a:off x="2890" y="1893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625" name="Oval 1624"/>
            <p:cNvSpPr>
              <a:spLocks noChangeArrowheads="1"/>
            </p:cNvSpPr>
            <p:nvPr/>
          </p:nvSpPr>
          <p:spPr bwMode="auto">
            <a:xfrm>
              <a:off x="2935" y="1904"/>
              <a:ext cx="22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626" name="Oval 1625"/>
            <p:cNvSpPr>
              <a:spLocks noChangeArrowheads="1"/>
            </p:cNvSpPr>
            <p:nvPr/>
          </p:nvSpPr>
          <p:spPr bwMode="auto">
            <a:xfrm>
              <a:off x="2860" y="190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627" name="Freeform 574"/>
            <p:cNvSpPr>
              <a:spLocks/>
            </p:cNvSpPr>
            <p:nvPr/>
          </p:nvSpPr>
          <p:spPr bwMode="auto">
            <a:xfrm>
              <a:off x="2842" y="2187"/>
              <a:ext cx="630" cy="218"/>
            </a:xfrm>
            <a:custGeom>
              <a:avLst/>
              <a:gdLst>
                <a:gd name="T0" fmla="*/ 0 w 252"/>
                <a:gd name="T1" fmla="*/ 1542 h 82"/>
                <a:gd name="T2" fmla="*/ 3938 w 252"/>
                <a:gd name="T3" fmla="*/ 0 h 82"/>
                <a:gd name="T4" fmla="*/ 0 w 252"/>
                <a:gd name="T5" fmla="*/ 1542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" h="82">
                  <a:moveTo>
                    <a:pt x="0" y="82"/>
                  </a:moveTo>
                  <a:cubicBezTo>
                    <a:pt x="57" y="82"/>
                    <a:pt x="193" y="71"/>
                    <a:pt x="252" y="0"/>
                  </a:cubicBezTo>
                  <a:cubicBezTo>
                    <a:pt x="232" y="15"/>
                    <a:pt x="140" y="68"/>
                    <a:pt x="0" y="8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</p:grpSp>
      <p:sp>
        <p:nvSpPr>
          <p:cNvPr id="1628" name="Oval 1627"/>
          <p:cNvSpPr/>
          <p:nvPr/>
        </p:nvSpPr>
        <p:spPr>
          <a:xfrm>
            <a:off x="1440363" y="1993752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9" name="Oval 1628"/>
          <p:cNvSpPr/>
          <p:nvPr/>
        </p:nvSpPr>
        <p:spPr>
          <a:xfrm>
            <a:off x="1335778" y="2010881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0" name="Oval 1629"/>
          <p:cNvSpPr/>
          <p:nvPr/>
        </p:nvSpPr>
        <p:spPr>
          <a:xfrm>
            <a:off x="1284006" y="1941202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1" name="Oval 1630"/>
          <p:cNvSpPr/>
          <p:nvPr/>
        </p:nvSpPr>
        <p:spPr>
          <a:xfrm>
            <a:off x="1106628" y="1974031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2" name="Oval 1631"/>
          <p:cNvSpPr/>
          <p:nvPr/>
        </p:nvSpPr>
        <p:spPr>
          <a:xfrm>
            <a:off x="1204714" y="2007132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33" name="Group 1632"/>
          <p:cNvGrpSpPr>
            <a:grpSpLocks/>
          </p:cNvGrpSpPr>
          <p:nvPr/>
        </p:nvGrpSpPr>
        <p:grpSpPr bwMode="auto">
          <a:xfrm>
            <a:off x="1010120" y="2191915"/>
            <a:ext cx="594172" cy="327610"/>
            <a:chOff x="2182" y="1659"/>
            <a:chExt cx="1383" cy="1005"/>
          </a:xfrm>
        </p:grpSpPr>
        <p:sp>
          <p:nvSpPr>
            <p:cNvPr id="1634" name="Freeform 545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rgbClr val="D9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35" name="Freeform 546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36" name="Oval 1635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637" name="Freeform 54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38" name="Freeform 54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39" name="Freeform 550"/>
            <p:cNvSpPr>
              <a:spLocks/>
            </p:cNvSpPr>
            <p:nvPr/>
          </p:nvSpPr>
          <p:spPr bwMode="auto">
            <a:xfrm>
              <a:off x="2182" y="1856"/>
              <a:ext cx="293" cy="304"/>
            </a:xfrm>
            <a:custGeom>
              <a:avLst/>
              <a:gdLst>
                <a:gd name="T0" fmla="*/ 1838 w 117"/>
                <a:gd name="T1" fmla="*/ 683 h 114"/>
                <a:gd name="T2" fmla="*/ 471 w 117"/>
                <a:gd name="T3" fmla="*/ 2163 h 114"/>
                <a:gd name="T4" fmla="*/ 1022 w 117"/>
                <a:gd name="T5" fmla="*/ 0 h 114"/>
                <a:gd name="T6" fmla="*/ 1838 w 117"/>
                <a:gd name="T7" fmla="*/ 68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114">
                  <a:moveTo>
                    <a:pt x="117" y="36"/>
                  </a:moveTo>
                  <a:cubicBezTo>
                    <a:pt x="67" y="55"/>
                    <a:pt x="37" y="93"/>
                    <a:pt x="30" y="114"/>
                  </a:cubicBezTo>
                  <a:cubicBezTo>
                    <a:pt x="0" y="69"/>
                    <a:pt x="36" y="26"/>
                    <a:pt x="65" y="0"/>
                  </a:cubicBezTo>
                  <a:cubicBezTo>
                    <a:pt x="58" y="20"/>
                    <a:pt x="47" y="52"/>
                    <a:pt x="117" y="3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40" name="Freeform 551"/>
            <p:cNvSpPr>
              <a:spLocks/>
            </p:cNvSpPr>
            <p:nvPr/>
          </p:nvSpPr>
          <p:spPr bwMode="auto">
            <a:xfrm>
              <a:off x="3450" y="2019"/>
              <a:ext cx="77" cy="136"/>
            </a:xfrm>
            <a:custGeom>
              <a:avLst/>
              <a:gdLst>
                <a:gd name="T0" fmla="*/ 0 w 31"/>
                <a:gd name="T1" fmla="*/ 363 h 51"/>
                <a:gd name="T2" fmla="*/ 291 w 31"/>
                <a:gd name="T3" fmla="*/ 968 h 51"/>
                <a:gd name="T4" fmla="*/ 432 w 31"/>
                <a:gd name="T5" fmla="*/ 0 h 51"/>
                <a:gd name="T6" fmla="*/ 353 w 31"/>
                <a:gd name="T7" fmla="*/ 307 h 51"/>
                <a:gd name="T8" fmla="*/ 124 w 31"/>
                <a:gd name="T9" fmla="*/ 39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1">
                  <a:moveTo>
                    <a:pt x="0" y="19"/>
                  </a:moveTo>
                  <a:cubicBezTo>
                    <a:pt x="11" y="25"/>
                    <a:pt x="16" y="40"/>
                    <a:pt x="19" y="51"/>
                  </a:cubicBezTo>
                  <a:cubicBezTo>
                    <a:pt x="30" y="49"/>
                    <a:pt x="31" y="7"/>
                    <a:pt x="28" y="0"/>
                  </a:cubicBezTo>
                  <a:cubicBezTo>
                    <a:pt x="28" y="6"/>
                    <a:pt x="25" y="10"/>
                    <a:pt x="23" y="16"/>
                  </a:cubicBezTo>
                  <a:cubicBezTo>
                    <a:pt x="19" y="26"/>
                    <a:pt x="17" y="21"/>
                    <a:pt x="8" y="21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41" name="Freeform 552"/>
            <p:cNvSpPr>
              <a:spLocks/>
            </p:cNvSpPr>
            <p:nvPr/>
          </p:nvSpPr>
          <p:spPr bwMode="auto">
            <a:xfrm>
              <a:off x="2337" y="2323"/>
              <a:ext cx="58" cy="200"/>
            </a:xfrm>
            <a:custGeom>
              <a:avLst/>
              <a:gdLst>
                <a:gd name="T0" fmla="*/ 0 w 23"/>
                <a:gd name="T1" fmla="*/ 1160 h 75"/>
                <a:gd name="T2" fmla="*/ 368 w 23"/>
                <a:gd name="T3" fmla="*/ 1421 h 75"/>
                <a:gd name="T4" fmla="*/ 368 w 23"/>
                <a:gd name="T5" fmla="*/ 264 h 75"/>
                <a:gd name="T6" fmla="*/ 0 w 23"/>
                <a:gd name="T7" fmla="*/ 0 h 75"/>
                <a:gd name="T8" fmla="*/ 0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0" y="61"/>
                  </a:moveTo>
                  <a:cubicBezTo>
                    <a:pt x="7" y="66"/>
                    <a:pt x="15" y="70"/>
                    <a:pt x="23" y="7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5" y="10"/>
                    <a:pt x="7" y="5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42" name="Freeform 553"/>
            <p:cNvSpPr>
              <a:spLocks/>
            </p:cNvSpPr>
            <p:nvPr/>
          </p:nvSpPr>
          <p:spPr bwMode="auto">
            <a:xfrm>
              <a:off x="2425" y="2373"/>
              <a:ext cx="40" cy="187"/>
            </a:xfrm>
            <a:custGeom>
              <a:avLst/>
              <a:gdLst>
                <a:gd name="T0" fmla="*/ 0 w 16"/>
                <a:gd name="T1" fmla="*/ 1199 h 70"/>
                <a:gd name="T2" fmla="*/ 250 w 16"/>
                <a:gd name="T3" fmla="*/ 1336 h 70"/>
                <a:gd name="T4" fmla="*/ 250 w 16"/>
                <a:gd name="T5" fmla="*/ 150 h 70"/>
                <a:gd name="T6" fmla="*/ 0 w 16"/>
                <a:gd name="T7" fmla="*/ 0 h 70"/>
                <a:gd name="T8" fmla="*/ 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0" y="63"/>
                  </a:moveTo>
                  <a:cubicBezTo>
                    <a:pt x="5" y="65"/>
                    <a:pt x="11" y="68"/>
                    <a:pt x="16" y="7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1" y="5"/>
                    <a:pt x="5" y="3"/>
                    <a:pt x="0" y="0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43" name="Freeform 554"/>
            <p:cNvSpPr>
              <a:spLocks/>
            </p:cNvSpPr>
            <p:nvPr/>
          </p:nvSpPr>
          <p:spPr bwMode="auto">
            <a:xfrm>
              <a:off x="2265" y="2251"/>
              <a:ext cx="25" cy="200"/>
            </a:xfrm>
            <a:custGeom>
              <a:avLst/>
              <a:gdLst>
                <a:gd name="T0" fmla="*/ 0 w 10"/>
                <a:gd name="T1" fmla="*/ 1229 h 75"/>
                <a:gd name="T2" fmla="*/ 158 w 10"/>
                <a:gd name="T3" fmla="*/ 1421 h 75"/>
                <a:gd name="T4" fmla="*/ 158 w 10"/>
                <a:gd name="T5" fmla="*/ 192 h 75"/>
                <a:gd name="T6" fmla="*/ 0 w 10"/>
                <a:gd name="T7" fmla="*/ 0 h 75"/>
                <a:gd name="T8" fmla="*/ 0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0" y="65"/>
                  </a:moveTo>
                  <a:cubicBezTo>
                    <a:pt x="3" y="68"/>
                    <a:pt x="6" y="72"/>
                    <a:pt x="10" y="7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6" y="7"/>
                    <a:pt x="3" y="3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44" name="Freeform 555"/>
            <p:cNvSpPr>
              <a:spLocks/>
            </p:cNvSpPr>
            <p:nvPr/>
          </p:nvSpPr>
          <p:spPr bwMode="auto">
            <a:xfrm>
              <a:off x="2400" y="2357"/>
              <a:ext cx="10" cy="182"/>
            </a:xfrm>
            <a:custGeom>
              <a:avLst/>
              <a:gdLst>
                <a:gd name="T0" fmla="*/ 0 w 4"/>
                <a:gd name="T1" fmla="*/ 1269 h 68"/>
                <a:gd name="T2" fmla="*/ 63 w 4"/>
                <a:gd name="T3" fmla="*/ 1303 h 68"/>
                <a:gd name="T4" fmla="*/ 63 w 4"/>
                <a:gd name="T5" fmla="*/ 35 h 68"/>
                <a:gd name="T6" fmla="*/ 0 w 4"/>
                <a:gd name="T7" fmla="*/ 0 h 68"/>
                <a:gd name="T8" fmla="*/ 0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0" y="66"/>
                  </a:moveTo>
                  <a:cubicBezTo>
                    <a:pt x="1" y="66"/>
                    <a:pt x="3" y="67"/>
                    <a:pt x="4" y="6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45" name="Freeform 556"/>
            <p:cNvSpPr>
              <a:spLocks/>
            </p:cNvSpPr>
            <p:nvPr/>
          </p:nvSpPr>
          <p:spPr bwMode="auto">
            <a:xfrm>
              <a:off x="3360" y="2323"/>
              <a:ext cx="57" cy="200"/>
            </a:xfrm>
            <a:custGeom>
              <a:avLst/>
              <a:gdLst>
                <a:gd name="T0" fmla="*/ 349 w 23"/>
                <a:gd name="T1" fmla="*/ 1160 h 75"/>
                <a:gd name="T2" fmla="*/ 0 w 23"/>
                <a:gd name="T3" fmla="*/ 1421 h 75"/>
                <a:gd name="T4" fmla="*/ 0 w 23"/>
                <a:gd name="T5" fmla="*/ 264 h 75"/>
                <a:gd name="T6" fmla="*/ 349 w 23"/>
                <a:gd name="T7" fmla="*/ 0 h 75"/>
                <a:gd name="T8" fmla="*/ 349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23" y="61"/>
                  </a:moveTo>
                  <a:cubicBezTo>
                    <a:pt x="16" y="66"/>
                    <a:pt x="8" y="70"/>
                    <a:pt x="0" y="7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0"/>
                    <a:pt x="16" y="5"/>
                    <a:pt x="23" y="0"/>
                  </a:cubicBezTo>
                  <a:lnTo>
                    <a:pt x="23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46" name="Freeform 557"/>
            <p:cNvSpPr>
              <a:spLocks/>
            </p:cNvSpPr>
            <p:nvPr/>
          </p:nvSpPr>
          <p:spPr bwMode="auto">
            <a:xfrm>
              <a:off x="3290" y="2373"/>
              <a:ext cx="40" cy="187"/>
            </a:xfrm>
            <a:custGeom>
              <a:avLst/>
              <a:gdLst>
                <a:gd name="T0" fmla="*/ 250 w 16"/>
                <a:gd name="T1" fmla="*/ 1199 h 70"/>
                <a:gd name="T2" fmla="*/ 0 w 16"/>
                <a:gd name="T3" fmla="*/ 1336 h 70"/>
                <a:gd name="T4" fmla="*/ 0 w 16"/>
                <a:gd name="T5" fmla="*/ 150 h 70"/>
                <a:gd name="T6" fmla="*/ 250 w 16"/>
                <a:gd name="T7" fmla="*/ 0 h 70"/>
                <a:gd name="T8" fmla="*/ 25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16" y="63"/>
                  </a:moveTo>
                  <a:cubicBezTo>
                    <a:pt x="11" y="65"/>
                    <a:pt x="5" y="68"/>
                    <a:pt x="0" y="7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5"/>
                    <a:pt x="11" y="3"/>
                    <a:pt x="16" y="0"/>
                  </a:cubicBezTo>
                  <a:lnTo>
                    <a:pt x="16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47" name="Freeform 558"/>
            <p:cNvSpPr>
              <a:spLocks/>
            </p:cNvSpPr>
            <p:nvPr/>
          </p:nvSpPr>
          <p:spPr bwMode="auto">
            <a:xfrm>
              <a:off x="3465" y="2251"/>
              <a:ext cx="25" cy="200"/>
            </a:xfrm>
            <a:custGeom>
              <a:avLst/>
              <a:gdLst>
                <a:gd name="T0" fmla="*/ 158 w 10"/>
                <a:gd name="T1" fmla="*/ 1229 h 75"/>
                <a:gd name="T2" fmla="*/ 0 w 10"/>
                <a:gd name="T3" fmla="*/ 1421 h 75"/>
                <a:gd name="T4" fmla="*/ 0 w 10"/>
                <a:gd name="T5" fmla="*/ 192 h 75"/>
                <a:gd name="T6" fmla="*/ 158 w 10"/>
                <a:gd name="T7" fmla="*/ 0 h 75"/>
                <a:gd name="T8" fmla="*/ 158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10" y="65"/>
                  </a:moveTo>
                  <a:cubicBezTo>
                    <a:pt x="7" y="68"/>
                    <a:pt x="4" y="72"/>
                    <a:pt x="0" y="7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7"/>
                    <a:pt x="7" y="3"/>
                    <a:pt x="10" y="0"/>
                  </a:cubicBezTo>
                  <a:lnTo>
                    <a:pt x="10" y="6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48" name="Freeform 559"/>
            <p:cNvSpPr>
              <a:spLocks/>
            </p:cNvSpPr>
            <p:nvPr/>
          </p:nvSpPr>
          <p:spPr bwMode="auto">
            <a:xfrm>
              <a:off x="3345" y="2357"/>
              <a:ext cx="10" cy="182"/>
            </a:xfrm>
            <a:custGeom>
              <a:avLst/>
              <a:gdLst>
                <a:gd name="T0" fmla="*/ 63 w 4"/>
                <a:gd name="T1" fmla="*/ 1269 h 68"/>
                <a:gd name="T2" fmla="*/ 0 w 4"/>
                <a:gd name="T3" fmla="*/ 1303 h 68"/>
                <a:gd name="T4" fmla="*/ 0 w 4"/>
                <a:gd name="T5" fmla="*/ 35 h 68"/>
                <a:gd name="T6" fmla="*/ 63 w 4"/>
                <a:gd name="T7" fmla="*/ 0 h 68"/>
                <a:gd name="T8" fmla="*/ 63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4" y="66"/>
                  </a:moveTo>
                  <a:cubicBezTo>
                    <a:pt x="3" y="66"/>
                    <a:pt x="1" y="67"/>
                    <a:pt x="0" y="6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lnTo>
                    <a:pt x="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49" name="Freeform 560"/>
            <p:cNvSpPr>
              <a:spLocks/>
            </p:cNvSpPr>
            <p:nvPr/>
          </p:nvSpPr>
          <p:spPr bwMode="auto">
            <a:xfrm>
              <a:off x="2570" y="2427"/>
              <a:ext cx="117" cy="202"/>
            </a:xfrm>
            <a:custGeom>
              <a:avLst/>
              <a:gdLst>
                <a:gd name="T0" fmla="*/ 0 w 47"/>
                <a:gd name="T1" fmla="*/ 1223 h 76"/>
                <a:gd name="T2" fmla="*/ 724 w 47"/>
                <a:gd name="T3" fmla="*/ 1427 h 76"/>
                <a:gd name="T4" fmla="*/ 724 w 47"/>
                <a:gd name="T5" fmla="*/ 205 h 76"/>
                <a:gd name="T6" fmla="*/ 0 w 47"/>
                <a:gd name="T7" fmla="*/ 0 h 76"/>
                <a:gd name="T8" fmla="*/ 0 w 47"/>
                <a:gd name="T9" fmla="*/ 1223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6">
                  <a:moveTo>
                    <a:pt x="0" y="65"/>
                  </a:moveTo>
                  <a:cubicBezTo>
                    <a:pt x="13" y="73"/>
                    <a:pt x="34" y="75"/>
                    <a:pt x="47" y="7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26" y="9"/>
                    <a:pt x="13" y="5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50" name="Freeform 561"/>
            <p:cNvSpPr>
              <a:spLocks/>
            </p:cNvSpPr>
            <p:nvPr/>
          </p:nvSpPr>
          <p:spPr bwMode="auto">
            <a:xfrm>
              <a:off x="2712" y="2459"/>
              <a:ext cx="33" cy="178"/>
            </a:xfrm>
            <a:custGeom>
              <a:avLst/>
              <a:gdLst>
                <a:gd name="T0" fmla="*/ 0 w 13"/>
                <a:gd name="T1" fmla="*/ 1235 h 67"/>
                <a:gd name="T2" fmla="*/ 213 w 13"/>
                <a:gd name="T3" fmla="*/ 1257 h 67"/>
                <a:gd name="T4" fmla="*/ 213 w 13"/>
                <a:gd name="T5" fmla="*/ 21 h 67"/>
                <a:gd name="T6" fmla="*/ 0 w 13"/>
                <a:gd name="T7" fmla="*/ 0 h 67"/>
                <a:gd name="T8" fmla="*/ 0 w 13"/>
                <a:gd name="T9" fmla="*/ 1235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67">
                  <a:moveTo>
                    <a:pt x="0" y="66"/>
                  </a:moveTo>
                  <a:cubicBezTo>
                    <a:pt x="4" y="66"/>
                    <a:pt x="9" y="67"/>
                    <a:pt x="13" y="6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1"/>
                    <a:pt x="4" y="0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51" name="Freeform 562"/>
            <p:cNvSpPr>
              <a:spLocks/>
            </p:cNvSpPr>
            <p:nvPr/>
          </p:nvSpPr>
          <p:spPr bwMode="auto">
            <a:xfrm>
              <a:off x="2627" y="2445"/>
              <a:ext cx="28" cy="182"/>
            </a:xfrm>
            <a:custGeom>
              <a:avLst/>
              <a:gdLst>
                <a:gd name="T0" fmla="*/ 0 w 11"/>
                <a:gd name="T1" fmla="*/ 1269 h 68"/>
                <a:gd name="T2" fmla="*/ 181 w 11"/>
                <a:gd name="T3" fmla="*/ 1303 h 68"/>
                <a:gd name="T4" fmla="*/ 181 w 11"/>
                <a:gd name="T5" fmla="*/ 35 h 68"/>
                <a:gd name="T6" fmla="*/ 0 w 11"/>
                <a:gd name="T7" fmla="*/ 0 h 68"/>
                <a:gd name="T8" fmla="*/ 0 w 11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68">
                  <a:moveTo>
                    <a:pt x="0" y="66"/>
                  </a:moveTo>
                  <a:cubicBezTo>
                    <a:pt x="4" y="67"/>
                    <a:pt x="8" y="67"/>
                    <a:pt x="11" y="68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"/>
                    <a:pt x="4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52" name="Freeform 563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53" name="Freeform 564"/>
            <p:cNvSpPr>
              <a:spLocks/>
            </p:cNvSpPr>
            <p:nvPr/>
          </p:nvSpPr>
          <p:spPr bwMode="auto">
            <a:xfrm>
              <a:off x="2345" y="2469"/>
              <a:ext cx="960" cy="150"/>
            </a:xfrm>
            <a:custGeom>
              <a:avLst/>
              <a:gdLst>
                <a:gd name="T0" fmla="*/ 6000 w 384"/>
                <a:gd name="T1" fmla="*/ 458 h 56"/>
                <a:gd name="T2" fmla="*/ 3345 w 384"/>
                <a:gd name="T3" fmla="*/ 1077 h 56"/>
                <a:gd name="T4" fmla="*/ 0 w 384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56">
                  <a:moveTo>
                    <a:pt x="384" y="24"/>
                  </a:moveTo>
                  <a:cubicBezTo>
                    <a:pt x="338" y="44"/>
                    <a:pt x="278" y="56"/>
                    <a:pt x="214" y="56"/>
                  </a:cubicBezTo>
                  <a:cubicBezTo>
                    <a:pt x="127" y="56"/>
                    <a:pt x="50" y="34"/>
                    <a:pt x="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54" name="Oval 1653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655" name="Freeform 566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56" name="Freeform 567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57" name="Freeform 56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58" name="Freeform 56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59" name="Freeform 570"/>
            <p:cNvSpPr>
              <a:spLocks/>
            </p:cNvSpPr>
            <p:nvPr/>
          </p:nvSpPr>
          <p:spPr bwMode="auto">
            <a:xfrm>
              <a:off x="2295" y="1896"/>
              <a:ext cx="770" cy="293"/>
            </a:xfrm>
            <a:custGeom>
              <a:avLst/>
              <a:gdLst>
                <a:gd name="T0" fmla="*/ 0 w 308"/>
                <a:gd name="T1" fmla="*/ 2078 h 110"/>
                <a:gd name="T2" fmla="*/ 3613 w 308"/>
                <a:gd name="T3" fmla="*/ 21 h 110"/>
                <a:gd name="T4" fmla="*/ 4813 w 308"/>
                <a:gd name="T5" fmla="*/ 170 h 110"/>
                <a:gd name="T6" fmla="*/ 0 w 308"/>
                <a:gd name="T7" fmla="*/ 2078 h 1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110">
                  <a:moveTo>
                    <a:pt x="0" y="110"/>
                  </a:moveTo>
                  <a:cubicBezTo>
                    <a:pt x="14" y="48"/>
                    <a:pt x="120" y="1"/>
                    <a:pt x="231" y="1"/>
                  </a:cubicBezTo>
                  <a:cubicBezTo>
                    <a:pt x="257" y="1"/>
                    <a:pt x="283" y="4"/>
                    <a:pt x="308" y="9"/>
                  </a:cubicBezTo>
                  <a:cubicBezTo>
                    <a:pt x="254" y="0"/>
                    <a:pt x="49" y="7"/>
                    <a:pt x="0" y="1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60" name="Oval 1659"/>
            <p:cNvSpPr>
              <a:spLocks noChangeArrowheads="1"/>
            </p:cNvSpPr>
            <p:nvPr/>
          </p:nvSpPr>
          <p:spPr bwMode="auto">
            <a:xfrm>
              <a:off x="2890" y="1893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661" name="Oval 1660"/>
            <p:cNvSpPr>
              <a:spLocks noChangeArrowheads="1"/>
            </p:cNvSpPr>
            <p:nvPr/>
          </p:nvSpPr>
          <p:spPr bwMode="auto">
            <a:xfrm>
              <a:off x="2935" y="1904"/>
              <a:ext cx="22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662" name="Oval 1661"/>
            <p:cNvSpPr>
              <a:spLocks noChangeArrowheads="1"/>
            </p:cNvSpPr>
            <p:nvPr/>
          </p:nvSpPr>
          <p:spPr bwMode="auto">
            <a:xfrm>
              <a:off x="2860" y="190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663" name="Freeform 574"/>
            <p:cNvSpPr>
              <a:spLocks/>
            </p:cNvSpPr>
            <p:nvPr/>
          </p:nvSpPr>
          <p:spPr bwMode="auto">
            <a:xfrm>
              <a:off x="2842" y="2187"/>
              <a:ext cx="630" cy="218"/>
            </a:xfrm>
            <a:custGeom>
              <a:avLst/>
              <a:gdLst>
                <a:gd name="T0" fmla="*/ 0 w 252"/>
                <a:gd name="T1" fmla="*/ 1542 h 82"/>
                <a:gd name="T2" fmla="*/ 3938 w 252"/>
                <a:gd name="T3" fmla="*/ 0 h 82"/>
                <a:gd name="T4" fmla="*/ 0 w 252"/>
                <a:gd name="T5" fmla="*/ 1542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" h="82">
                  <a:moveTo>
                    <a:pt x="0" y="82"/>
                  </a:moveTo>
                  <a:cubicBezTo>
                    <a:pt x="57" y="82"/>
                    <a:pt x="193" y="71"/>
                    <a:pt x="252" y="0"/>
                  </a:cubicBezTo>
                  <a:cubicBezTo>
                    <a:pt x="232" y="15"/>
                    <a:pt x="140" y="68"/>
                    <a:pt x="0" y="8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</p:grpSp>
      <p:sp>
        <p:nvSpPr>
          <p:cNvPr id="1664" name="Freeform 570"/>
          <p:cNvSpPr>
            <a:spLocks/>
          </p:cNvSpPr>
          <p:nvPr/>
        </p:nvSpPr>
        <p:spPr bwMode="auto">
          <a:xfrm>
            <a:off x="1048175" y="2277849"/>
            <a:ext cx="322256" cy="81413"/>
          </a:xfrm>
          <a:custGeom>
            <a:avLst/>
            <a:gdLst>
              <a:gd name="T0" fmla="*/ 0 w 308"/>
              <a:gd name="T1" fmla="*/ 780 h 110"/>
              <a:gd name="T2" fmla="*/ 1445 w 308"/>
              <a:gd name="T3" fmla="*/ 8 h 110"/>
              <a:gd name="T4" fmla="*/ 1925 w 308"/>
              <a:gd name="T5" fmla="*/ 64 h 110"/>
              <a:gd name="T6" fmla="*/ 0 w 308"/>
              <a:gd name="T7" fmla="*/ 780 h 11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8" h="110">
                <a:moveTo>
                  <a:pt x="0" y="110"/>
                </a:moveTo>
                <a:cubicBezTo>
                  <a:pt x="14" y="48"/>
                  <a:pt x="120" y="1"/>
                  <a:pt x="231" y="1"/>
                </a:cubicBezTo>
                <a:cubicBezTo>
                  <a:pt x="257" y="1"/>
                  <a:pt x="283" y="4"/>
                  <a:pt x="308" y="9"/>
                </a:cubicBezTo>
                <a:cubicBezTo>
                  <a:pt x="254" y="0"/>
                  <a:pt x="49" y="7"/>
                  <a:pt x="0" y="110"/>
                </a:cubicBezTo>
                <a:close/>
              </a:path>
            </a:pathLst>
          </a:custGeom>
          <a:solidFill>
            <a:srgbClr val="E6F6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>
              <a:latin typeface="+mn-lt"/>
            </a:endParaRPr>
          </a:p>
        </p:txBody>
      </p:sp>
      <p:sp>
        <p:nvSpPr>
          <p:cNvPr id="1665" name="Freeform 166"/>
          <p:cNvSpPr/>
          <p:nvPr/>
        </p:nvSpPr>
        <p:spPr>
          <a:xfrm rot="17925448">
            <a:off x="1383709" y="2307749"/>
            <a:ext cx="104832" cy="95636"/>
          </a:xfrm>
          <a:custGeom>
            <a:avLst/>
            <a:gdLst>
              <a:gd name="connsiteX0" fmla="*/ 309963 w 1163917"/>
              <a:gd name="connsiteY0" fmla="*/ 496342 h 1096417"/>
              <a:gd name="connsiteX1" fmla="*/ 319488 w 1163917"/>
              <a:gd name="connsiteY1" fmla="*/ 472529 h 1096417"/>
              <a:gd name="connsiteX2" fmla="*/ 338538 w 1163917"/>
              <a:gd name="connsiteY2" fmla="*/ 443954 h 1096417"/>
              <a:gd name="connsiteX3" fmla="*/ 381400 w 1163917"/>
              <a:gd name="connsiteY3" fmla="*/ 420142 h 1096417"/>
              <a:gd name="connsiteX4" fmla="*/ 395688 w 1163917"/>
              <a:gd name="connsiteY4" fmla="*/ 405854 h 1096417"/>
              <a:gd name="connsiteX5" fmla="*/ 409975 w 1163917"/>
              <a:gd name="connsiteY5" fmla="*/ 401092 h 1096417"/>
              <a:gd name="connsiteX6" fmla="*/ 552850 w 1163917"/>
              <a:gd name="connsiteY6" fmla="*/ 396329 h 1096417"/>
              <a:gd name="connsiteX7" fmla="*/ 557613 w 1163917"/>
              <a:gd name="connsiteY7" fmla="*/ 310604 h 1096417"/>
              <a:gd name="connsiteX8" fmla="*/ 562375 w 1163917"/>
              <a:gd name="connsiteY8" fmla="*/ 215354 h 1096417"/>
              <a:gd name="connsiteX9" fmla="*/ 567138 w 1163917"/>
              <a:gd name="connsiteY9" fmla="*/ 182017 h 1096417"/>
              <a:gd name="connsiteX10" fmla="*/ 576663 w 1163917"/>
              <a:gd name="connsiteY10" fmla="*/ 167729 h 1096417"/>
              <a:gd name="connsiteX11" fmla="*/ 610000 w 1163917"/>
              <a:gd name="connsiteY11" fmla="*/ 91529 h 1096417"/>
              <a:gd name="connsiteX12" fmla="*/ 614763 w 1163917"/>
              <a:gd name="connsiteY12" fmla="*/ 77242 h 1096417"/>
              <a:gd name="connsiteX13" fmla="*/ 638575 w 1163917"/>
              <a:gd name="connsiteY13" fmla="*/ 34379 h 1096417"/>
              <a:gd name="connsiteX14" fmla="*/ 643338 w 1163917"/>
              <a:gd name="connsiteY14" fmla="*/ 15329 h 1096417"/>
              <a:gd name="connsiteX15" fmla="*/ 648100 w 1163917"/>
              <a:gd name="connsiteY15" fmla="*/ 1042 h 1096417"/>
              <a:gd name="connsiteX16" fmla="*/ 638575 w 1163917"/>
              <a:gd name="connsiteY16" fmla="*/ 34379 h 1096417"/>
              <a:gd name="connsiteX17" fmla="*/ 619525 w 1163917"/>
              <a:gd name="connsiteY17" fmla="*/ 62954 h 1096417"/>
              <a:gd name="connsiteX18" fmla="*/ 605238 w 1163917"/>
              <a:gd name="connsiteY18" fmla="*/ 91529 h 1096417"/>
              <a:gd name="connsiteX19" fmla="*/ 595713 w 1163917"/>
              <a:gd name="connsiteY19" fmla="*/ 124867 h 1096417"/>
              <a:gd name="connsiteX20" fmla="*/ 586188 w 1163917"/>
              <a:gd name="connsiteY20" fmla="*/ 153442 h 1096417"/>
              <a:gd name="connsiteX21" fmla="*/ 581425 w 1163917"/>
              <a:gd name="connsiteY21" fmla="*/ 167729 h 1096417"/>
              <a:gd name="connsiteX22" fmla="*/ 576663 w 1163917"/>
              <a:gd name="connsiteY22" fmla="*/ 186779 h 1096417"/>
              <a:gd name="connsiteX23" fmla="*/ 571900 w 1163917"/>
              <a:gd name="connsiteY23" fmla="*/ 201067 h 1096417"/>
              <a:gd name="connsiteX24" fmla="*/ 562375 w 1163917"/>
              <a:gd name="connsiteY24" fmla="*/ 239167 h 1096417"/>
              <a:gd name="connsiteX25" fmla="*/ 567138 w 1163917"/>
              <a:gd name="connsiteY25" fmla="*/ 367754 h 1096417"/>
              <a:gd name="connsiteX26" fmla="*/ 581425 w 1163917"/>
              <a:gd name="connsiteY26" fmla="*/ 377279 h 1096417"/>
              <a:gd name="connsiteX27" fmla="*/ 610000 w 1163917"/>
              <a:gd name="connsiteY27" fmla="*/ 386804 h 1096417"/>
              <a:gd name="connsiteX28" fmla="*/ 638575 w 1163917"/>
              <a:gd name="connsiteY28" fmla="*/ 396329 h 1096417"/>
              <a:gd name="connsiteX29" fmla="*/ 652863 w 1163917"/>
              <a:gd name="connsiteY29" fmla="*/ 401092 h 1096417"/>
              <a:gd name="connsiteX30" fmla="*/ 681438 w 1163917"/>
              <a:gd name="connsiteY30" fmla="*/ 420142 h 1096417"/>
              <a:gd name="connsiteX31" fmla="*/ 686200 w 1163917"/>
              <a:gd name="connsiteY31" fmla="*/ 434429 h 1096417"/>
              <a:gd name="connsiteX32" fmla="*/ 714775 w 1163917"/>
              <a:gd name="connsiteY32" fmla="*/ 458242 h 1096417"/>
              <a:gd name="connsiteX33" fmla="*/ 729063 w 1163917"/>
              <a:gd name="connsiteY33" fmla="*/ 463004 h 1096417"/>
              <a:gd name="connsiteX34" fmla="*/ 757638 w 1163917"/>
              <a:gd name="connsiteY34" fmla="*/ 482054 h 1096417"/>
              <a:gd name="connsiteX35" fmla="*/ 781450 w 1163917"/>
              <a:gd name="connsiteY35" fmla="*/ 510629 h 1096417"/>
              <a:gd name="connsiteX36" fmla="*/ 829075 w 1163917"/>
              <a:gd name="connsiteY36" fmla="*/ 539204 h 1096417"/>
              <a:gd name="connsiteX37" fmla="*/ 857650 w 1163917"/>
              <a:gd name="connsiteY37" fmla="*/ 558254 h 1096417"/>
              <a:gd name="connsiteX38" fmla="*/ 871938 w 1163917"/>
              <a:gd name="connsiteY38" fmla="*/ 572542 h 1096417"/>
              <a:gd name="connsiteX39" fmla="*/ 886225 w 1163917"/>
              <a:gd name="connsiteY39" fmla="*/ 577304 h 1096417"/>
              <a:gd name="connsiteX40" fmla="*/ 900513 w 1163917"/>
              <a:gd name="connsiteY40" fmla="*/ 586829 h 1096417"/>
              <a:gd name="connsiteX41" fmla="*/ 914800 w 1163917"/>
              <a:gd name="connsiteY41" fmla="*/ 591592 h 1096417"/>
              <a:gd name="connsiteX42" fmla="*/ 948138 w 1163917"/>
              <a:gd name="connsiteY42" fmla="*/ 605879 h 1096417"/>
              <a:gd name="connsiteX43" fmla="*/ 981475 w 1163917"/>
              <a:gd name="connsiteY43" fmla="*/ 610642 h 1096417"/>
              <a:gd name="connsiteX44" fmla="*/ 1057675 w 1163917"/>
              <a:gd name="connsiteY44" fmla="*/ 620167 h 1096417"/>
              <a:gd name="connsiteX45" fmla="*/ 1071963 w 1163917"/>
              <a:gd name="connsiteY45" fmla="*/ 624929 h 1096417"/>
              <a:gd name="connsiteX46" fmla="*/ 1086250 w 1163917"/>
              <a:gd name="connsiteY46" fmla="*/ 639217 h 1096417"/>
              <a:gd name="connsiteX47" fmla="*/ 1100538 w 1163917"/>
              <a:gd name="connsiteY47" fmla="*/ 643979 h 1096417"/>
              <a:gd name="connsiteX48" fmla="*/ 1114825 w 1163917"/>
              <a:gd name="connsiteY48" fmla="*/ 663029 h 1096417"/>
              <a:gd name="connsiteX49" fmla="*/ 1143400 w 1163917"/>
              <a:gd name="connsiteY49" fmla="*/ 677317 h 1096417"/>
              <a:gd name="connsiteX50" fmla="*/ 1162450 w 1163917"/>
              <a:gd name="connsiteY50" fmla="*/ 691604 h 1096417"/>
              <a:gd name="connsiteX51" fmla="*/ 1152925 w 1163917"/>
              <a:gd name="connsiteY51" fmla="*/ 677317 h 1096417"/>
              <a:gd name="connsiteX52" fmla="*/ 1148163 w 1163917"/>
              <a:gd name="connsiteY52" fmla="*/ 663029 h 1096417"/>
              <a:gd name="connsiteX53" fmla="*/ 1114825 w 1163917"/>
              <a:gd name="connsiteY53" fmla="*/ 624929 h 1096417"/>
              <a:gd name="connsiteX54" fmla="*/ 1095775 w 1163917"/>
              <a:gd name="connsiteY54" fmla="*/ 615404 h 1096417"/>
              <a:gd name="connsiteX55" fmla="*/ 1081488 w 1163917"/>
              <a:gd name="connsiteY55" fmla="*/ 610642 h 1096417"/>
              <a:gd name="connsiteX56" fmla="*/ 1024338 w 1163917"/>
              <a:gd name="connsiteY56" fmla="*/ 601117 h 1096417"/>
              <a:gd name="connsiteX57" fmla="*/ 895750 w 1163917"/>
              <a:gd name="connsiteY57" fmla="*/ 596354 h 1096417"/>
              <a:gd name="connsiteX58" fmla="*/ 862413 w 1163917"/>
              <a:gd name="connsiteY58" fmla="*/ 577304 h 1096417"/>
              <a:gd name="connsiteX59" fmla="*/ 852888 w 1163917"/>
              <a:gd name="connsiteY59" fmla="*/ 563017 h 1096417"/>
              <a:gd name="connsiteX60" fmla="*/ 838600 w 1163917"/>
              <a:gd name="connsiteY60" fmla="*/ 558254 h 1096417"/>
              <a:gd name="connsiteX61" fmla="*/ 810025 w 1163917"/>
              <a:gd name="connsiteY61" fmla="*/ 543967 h 1096417"/>
              <a:gd name="connsiteX62" fmla="*/ 762400 w 1163917"/>
              <a:gd name="connsiteY62" fmla="*/ 563017 h 1096417"/>
              <a:gd name="connsiteX63" fmla="*/ 757638 w 1163917"/>
              <a:gd name="connsiteY63" fmla="*/ 577304 h 1096417"/>
              <a:gd name="connsiteX64" fmla="*/ 762400 w 1163917"/>
              <a:gd name="connsiteY64" fmla="*/ 624929 h 1096417"/>
              <a:gd name="connsiteX65" fmla="*/ 771925 w 1163917"/>
              <a:gd name="connsiteY65" fmla="*/ 653504 h 1096417"/>
              <a:gd name="connsiteX66" fmla="*/ 776688 w 1163917"/>
              <a:gd name="connsiteY66" fmla="*/ 667792 h 1096417"/>
              <a:gd name="connsiteX67" fmla="*/ 776688 w 1163917"/>
              <a:gd name="connsiteY67" fmla="*/ 763042 h 1096417"/>
              <a:gd name="connsiteX68" fmla="*/ 767163 w 1163917"/>
              <a:gd name="connsiteY68" fmla="*/ 791617 h 1096417"/>
              <a:gd name="connsiteX69" fmla="*/ 771925 w 1163917"/>
              <a:gd name="connsiteY69" fmla="*/ 834479 h 1096417"/>
              <a:gd name="connsiteX70" fmla="*/ 795738 w 1163917"/>
              <a:gd name="connsiteY70" fmla="*/ 863054 h 1096417"/>
              <a:gd name="connsiteX71" fmla="*/ 810025 w 1163917"/>
              <a:gd name="connsiteY71" fmla="*/ 867817 h 1096417"/>
              <a:gd name="connsiteX72" fmla="*/ 833838 w 1163917"/>
              <a:gd name="connsiteY72" fmla="*/ 891629 h 1096417"/>
              <a:gd name="connsiteX73" fmla="*/ 843363 w 1163917"/>
              <a:gd name="connsiteY73" fmla="*/ 905917 h 1096417"/>
              <a:gd name="connsiteX74" fmla="*/ 862413 w 1163917"/>
              <a:gd name="connsiteY74" fmla="*/ 920204 h 1096417"/>
              <a:gd name="connsiteX75" fmla="*/ 871938 w 1163917"/>
              <a:gd name="connsiteY75" fmla="*/ 934492 h 1096417"/>
              <a:gd name="connsiteX76" fmla="*/ 886225 w 1163917"/>
              <a:gd name="connsiteY76" fmla="*/ 944017 h 1096417"/>
              <a:gd name="connsiteX77" fmla="*/ 905275 w 1163917"/>
              <a:gd name="connsiteY77" fmla="*/ 972592 h 1096417"/>
              <a:gd name="connsiteX78" fmla="*/ 914800 w 1163917"/>
              <a:gd name="connsiteY78" fmla="*/ 1001167 h 1096417"/>
              <a:gd name="connsiteX79" fmla="*/ 924325 w 1163917"/>
              <a:gd name="connsiteY79" fmla="*/ 1015454 h 1096417"/>
              <a:gd name="connsiteX80" fmla="*/ 929088 w 1163917"/>
              <a:gd name="connsiteY80" fmla="*/ 1034504 h 1096417"/>
              <a:gd name="connsiteX81" fmla="*/ 919563 w 1163917"/>
              <a:gd name="connsiteY81" fmla="*/ 986879 h 1096417"/>
              <a:gd name="connsiteX82" fmla="*/ 910038 w 1163917"/>
              <a:gd name="connsiteY82" fmla="*/ 972592 h 1096417"/>
              <a:gd name="connsiteX83" fmla="*/ 895750 w 1163917"/>
              <a:gd name="connsiteY83" fmla="*/ 944017 h 1096417"/>
              <a:gd name="connsiteX84" fmla="*/ 876700 w 1163917"/>
              <a:gd name="connsiteY84" fmla="*/ 939254 h 1096417"/>
              <a:gd name="connsiteX85" fmla="*/ 848125 w 1163917"/>
              <a:gd name="connsiteY85" fmla="*/ 924967 h 1096417"/>
              <a:gd name="connsiteX86" fmla="*/ 819550 w 1163917"/>
              <a:gd name="connsiteY86" fmla="*/ 910679 h 1096417"/>
              <a:gd name="connsiteX87" fmla="*/ 805263 w 1163917"/>
              <a:gd name="connsiteY87" fmla="*/ 882104 h 1096417"/>
              <a:gd name="connsiteX88" fmla="*/ 790975 w 1163917"/>
              <a:gd name="connsiteY88" fmla="*/ 877342 h 1096417"/>
              <a:gd name="connsiteX89" fmla="*/ 757638 w 1163917"/>
              <a:gd name="connsiteY89" fmla="*/ 844004 h 1096417"/>
              <a:gd name="connsiteX90" fmla="*/ 729063 w 1163917"/>
              <a:gd name="connsiteY90" fmla="*/ 863054 h 1096417"/>
              <a:gd name="connsiteX91" fmla="*/ 700488 w 1163917"/>
              <a:gd name="connsiteY91" fmla="*/ 886867 h 1096417"/>
              <a:gd name="connsiteX92" fmla="*/ 671913 w 1163917"/>
              <a:gd name="connsiteY92" fmla="*/ 896392 h 1096417"/>
              <a:gd name="connsiteX93" fmla="*/ 643338 w 1163917"/>
              <a:gd name="connsiteY93" fmla="*/ 905917 h 1096417"/>
              <a:gd name="connsiteX94" fmla="*/ 624288 w 1163917"/>
              <a:gd name="connsiteY94" fmla="*/ 910679 h 1096417"/>
              <a:gd name="connsiteX95" fmla="*/ 467125 w 1163917"/>
              <a:gd name="connsiteY95" fmla="*/ 915442 h 1096417"/>
              <a:gd name="connsiteX96" fmla="*/ 452838 w 1163917"/>
              <a:gd name="connsiteY96" fmla="*/ 920204 h 1096417"/>
              <a:gd name="connsiteX97" fmla="*/ 457600 w 1163917"/>
              <a:gd name="connsiteY97" fmla="*/ 953542 h 1096417"/>
              <a:gd name="connsiteX98" fmla="*/ 452838 w 1163917"/>
              <a:gd name="connsiteY98" fmla="*/ 1048792 h 1096417"/>
              <a:gd name="connsiteX99" fmla="*/ 448075 w 1163917"/>
              <a:gd name="connsiteY99" fmla="*/ 1067842 h 1096417"/>
              <a:gd name="connsiteX100" fmla="*/ 438550 w 1163917"/>
              <a:gd name="connsiteY100" fmla="*/ 1096417 h 1096417"/>
              <a:gd name="connsiteX101" fmla="*/ 433788 w 1163917"/>
              <a:gd name="connsiteY101" fmla="*/ 1082129 h 1096417"/>
              <a:gd name="connsiteX102" fmla="*/ 438550 w 1163917"/>
              <a:gd name="connsiteY102" fmla="*/ 1063079 h 1096417"/>
              <a:gd name="connsiteX103" fmla="*/ 452838 w 1163917"/>
              <a:gd name="connsiteY103" fmla="*/ 1029742 h 1096417"/>
              <a:gd name="connsiteX104" fmla="*/ 462363 w 1163917"/>
              <a:gd name="connsiteY104" fmla="*/ 1001167 h 1096417"/>
              <a:gd name="connsiteX105" fmla="*/ 467125 w 1163917"/>
              <a:gd name="connsiteY105" fmla="*/ 986879 h 1096417"/>
              <a:gd name="connsiteX106" fmla="*/ 462363 w 1163917"/>
              <a:gd name="connsiteY106" fmla="*/ 929729 h 1096417"/>
              <a:gd name="connsiteX107" fmla="*/ 457600 w 1163917"/>
              <a:gd name="connsiteY107" fmla="*/ 915442 h 1096417"/>
              <a:gd name="connsiteX108" fmla="*/ 409975 w 1163917"/>
              <a:gd name="connsiteY108" fmla="*/ 896392 h 1096417"/>
              <a:gd name="connsiteX109" fmla="*/ 395688 w 1163917"/>
              <a:gd name="connsiteY109" fmla="*/ 891629 h 1096417"/>
              <a:gd name="connsiteX110" fmla="*/ 381400 w 1163917"/>
              <a:gd name="connsiteY110" fmla="*/ 886867 h 1096417"/>
              <a:gd name="connsiteX111" fmla="*/ 376638 w 1163917"/>
              <a:gd name="connsiteY111" fmla="*/ 872579 h 1096417"/>
              <a:gd name="connsiteX112" fmla="*/ 362350 w 1163917"/>
              <a:gd name="connsiteY112" fmla="*/ 863054 h 1096417"/>
              <a:gd name="connsiteX113" fmla="*/ 352825 w 1163917"/>
              <a:gd name="connsiteY113" fmla="*/ 848767 h 1096417"/>
              <a:gd name="connsiteX114" fmla="*/ 338538 w 1163917"/>
              <a:gd name="connsiteY114" fmla="*/ 820192 h 1096417"/>
              <a:gd name="connsiteX115" fmla="*/ 324250 w 1163917"/>
              <a:gd name="connsiteY115" fmla="*/ 772567 h 1096417"/>
              <a:gd name="connsiteX116" fmla="*/ 319488 w 1163917"/>
              <a:gd name="connsiteY116" fmla="*/ 743992 h 1096417"/>
              <a:gd name="connsiteX117" fmla="*/ 324250 w 1163917"/>
              <a:gd name="connsiteY117" fmla="*/ 710654 h 1096417"/>
              <a:gd name="connsiteX118" fmla="*/ 305200 w 1163917"/>
              <a:gd name="connsiteY118" fmla="*/ 701129 h 1096417"/>
              <a:gd name="connsiteX119" fmla="*/ 276625 w 1163917"/>
              <a:gd name="connsiteY119" fmla="*/ 691604 h 1096417"/>
              <a:gd name="connsiteX120" fmla="*/ 243288 w 1163917"/>
              <a:gd name="connsiteY120" fmla="*/ 682079 h 1096417"/>
              <a:gd name="connsiteX121" fmla="*/ 81363 w 1163917"/>
              <a:gd name="connsiteY121" fmla="*/ 686842 h 1096417"/>
              <a:gd name="connsiteX122" fmla="*/ 5163 w 1163917"/>
              <a:gd name="connsiteY122" fmla="*/ 696367 h 1096417"/>
              <a:gd name="connsiteX123" fmla="*/ 76600 w 1163917"/>
              <a:gd name="connsiteY123" fmla="*/ 691604 h 1096417"/>
              <a:gd name="connsiteX124" fmla="*/ 105175 w 1163917"/>
              <a:gd name="connsiteY124" fmla="*/ 686842 h 1096417"/>
              <a:gd name="connsiteX125" fmla="*/ 124225 w 1163917"/>
              <a:gd name="connsiteY125" fmla="*/ 682079 h 1096417"/>
              <a:gd name="connsiteX126" fmla="*/ 157563 w 1163917"/>
              <a:gd name="connsiteY126" fmla="*/ 677317 h 1096417"/>
              <a:gd name="connsiteX127" fmla="*/ 190900 w 1163917"/>
              <a:gd name="connsiteY127" fmla="*/ 667792 h 1096417"/>
              <a:gd name="connsiteX128" fmla="*/ 233763 w 1163917"/>
              <a:gd name="connsiteY128" fmla="*/ 658267 h 1096417"/>
              <a:gd name="connsiteX129" fmla="*/ 248050 w 1163917"/>
              <a:gd name="connsiteY129" fmla="*/ 648742 h 1096417"/>
              <a:gd name="connsiteX130" fmla="*/ 276625 w 1163917"/>
              <a:gd name="connsiteY130" fmla="*/ 639217 h 1096417"/>
              <a:gd name="connsiteX131" fmla="*/ 295675 w 1163917"/>
              <a:gd name="connsiteY131" fmla="*/ 610642 h 1096417"/>
              <a:gd name="connsiteX132" fmla="*/ 305200 w 1163917"/>
              <a:gd name="connsiteY132" fmla="*/ 582067 h 1096417"/>
              <a:gd name="connsiteX133" fmla="*/ 300438 w 1163917"/>
              <a:gd name="connsiteY133" fmla="*/ 553492 h 1096417"/>
              <a:gd name="connsiteX134" fmla="*/ 295675 w 1163917"/>
              <a:gd name="connsiteY134" fmla="*/ 539204 h 1096417"/>
              <a:gd name="connsiteX135" fmla="*/ 267100 w 1163917"/>
              <a:gd name="connsiteY135" fmla="*/ 520154 h 1096417"/>
              <a:gd name="connsiteX136" fmla="*/ 248050 w 1163917"/>
              <a:gd name="connsiteY136" fmla="*/ 491579 h 1096417"/>
              <a:gd name="connsiteX137" fmla="*/ 243288 w 1163917"/>
              <a:gd name="connsiteY137" fmla="*/ 477292 h 1096417"/>
              <a:gd name="connsiteX138" fmla="*/ 233763 w 1163917"/>
              <a:gd name="connsiteY138" fmla="*/ 463004 h 1096417"/>
              <a:gd name="connsiteX139" fmla="*/ 229000 w 1163917"/>
              <a:gd name="connsiteY139" fmla="*/ 448717 h 1096417"/>
              <a:gd name="connsiteX140" fmla="*/ 219475 w 1163917"/>
              <a:gd name="connsiteY140" fmla="*/ 410617 h 1096417"/>
              <a:gd name="connsiteX141" fmla="*/ 214713 w 1163917"/>
              <a:gd name="connsiteY141" fmla="*/ 396329 h 1096417"/>
              <a:gd name="connsiteX142" fmla="*/ 205188 w 1163917"/>
              <a:gd name="connsiteY142" fmla="*/ 382042 h 1096417"/>
              <a:gd name="connsiteX143" fmla="*/ 200425 w 1163917"/>
              <a:gd name="connsiteY143" fmla="*/ 362992 h 1096417"/>
              <a:gd name="connsiteX144" fmla="*/ 209950 w 1163917"/>
              <a:gd name="connsiteY144" fmla="*/ 377279 h 1096417"/>
              <a:gd name="connsiteX145" fmla="*/ 238525 w 1163917"/>
              <a:gd name="connsiteY145" fmla="*/ 401092 h 1096417"/>
              <a:gd name="connsiteX146" fmla="*/ 276625 w 1163917"/>
              <a:gd name="connsiteY146" fmla="*/ 443954 h 1096417"/>
              <a:gd name="connsiteX147" fmla="*/ 305200 w 1163917"/>
              <a:gd name="connsiteY147" fmla="*/ 467767 h 1096417"/>
              <a:gd name="connsiteX148" fmla="*/ 319488 w 1163917"/>
              <a:gd name="connsiteY148" fmla="*/ 477292 h 1096417"/>
              <a:gd name="connsiteX149" fmla="*/ 309963 w 1163917"/>
              <a:gd name="connsiteY149" fmla="*/ 496342 h 109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163917" h="1096417">
                <a:moveTo>
                  <a:pt x="309963" y="496342"/>
                </a:moveTo>
                <a:cubicBezTo>
                  <a:pt x="309963" y="495548"/>
                  <a:pt x="315394" y="480034"/>
                  <a:pt x="319488" y="472529"/>
                </a:cubicBezTo>
                <a:cubicBezTo>
                  <a:pt x="324970" y="462479"/>
                  <a:pt x="332188" y="453479"/>
                  <a:pt x="338538" y="443954"/>
                </a:cubicBezTo>
                <a:cubicBezTo>
                  <a:pt x="347896" y="429917"/>
                  <a:pt x="366511" y="425105"/>
                  <a:pt x="381400" y="420142"/>
                </a:cubicBezTo>
                <a:cubicBezTo>
                  <a:pt x="386163" y="415379"/>
                  <a:pt x="390084" y="409590"/>
                  <a:pt x="395688" y="405854"/>
                </a:cubicBezTo>
                <a:cubicBezTo>
                  <a:pt x="399865" y="403069"/>
                  <a:pt x="404964" y="401396"/>
                  <a:pt x="409975" y="401092"/>
                </a:cubicBezTo>
                <a:cubicBezTo>
                  <a:pt x="457539" y="398209"/>
                  <a:pt x="505225" y="397917"/>
                  <a:pt x="552850" y="396329"/>
                </a:cubicBezTo>
                <a:cubicBezTo>
                  <a:pt x="554438" y="367754"/>
                  <a:pt x="556109" y="339184"/>
                  <a:pt x="557613" y="310604"/>
                </a:cubicBezTo>
                <a:cubicBezTo>
                  <a:pt x="559284" y="278858"/>
                  <a:pt x="560027" y="247057"/>
                  <a:pt x="562375" y="215354"/>
                </a:cubicBezTo>
                <a:cubicBezTo>
                  <a:pt x="563204" y="204159"/>
                  <a:pt x="563912" y="192769"/>
                  <a:pt x="567138" y="182017"/>
                </a:cubicBezTo>
                <a:cubicBezTo>
                  <a:pt x="568783" y="176534"/>
                  <a:pt x="573488" y="172492"/>
                  <a:pt x="576663" y="167729"/>
                </a:cubicBezTo>
                <a:cubicBezTo>
                  <a:pt x="589820" y="115100"/>
                  <a:pt x="579250" y="140730"/>
                  <a:pt x="610000" y="91529"/>
                </a:cubicBezTo>
                <a:cubicBezTo>
                  <a:pt x="612661" y="87272"/>
                  <a:pt x="612785" y="81856"/>
                  <a:pt x="614763" y="77242"/>
                </a:cubicBezTo>
                <a:cubicBezTo>
                  <a:pt x="621596" y="61300"/>
                  <a:pt x="629544" y="49432"/>
                  <a:pt x="638575" y="34379"/>
                </a:cubicBezTo>
                <a:cubicBezTo>
                  <a:pt x="640163" y="28029"/>
                  <a:pt x="641540" y="21623"/>
                  <a:pt x="643338" y="15329"/>
                </a:cubicBezTo>
                <a:cubicBezTo>
                  <a:pt x="644717" y="10502"/>
                  <a:pt x="648100" y="-3978"/>
                  <a:pt x="648100" y="1042"/>
                </a:cubicBezTo>
                <a:cubicBezTo>
                  <a:pt x="648100" y="3512"/>
                  <a:pt x="640822" y="30334"/>
                  <a:pt x="638575" y="34379"/>
                </a:cubicBezTo>
                <a:cubicBezTo>
                  <a:pt x="633015" y="44386"/>
                  <a:pt x="619525" y="62954"/>
                  <a:pt x="619525" y="62954"/>
                </a:cubicBezTo>
                <a:cubicBezTo>
                  <a:pt x="607558" y="98861"/>
                  <a:pt x="623699" y="54607"/>
                  <a:pt x="605238" y="91529"/>
                </a:cubicBezTo>
                <a:cubicBezTo>
                  <a:pt x="601234" y="99536"/>
                  <a:pt x="598004" y="117232"/>
                  <a:pt x="595713" y="124867"/>
                </a:cubicBezTo>
                <a:cubicBezTo>
                  <a:pt x="592828" y="134484"/>
                  <a:pt x="589363" y="143917"/>
                  <a:pt x="586188" y="153442"/>
                </a:cubicBezTo>
                <a:cubicBezTo>
                  <a:pt x="584600" y="158204"/>
                  <a:pt x="582642" y="162859"/>
                  <a:pt x="581425" y="167729"/>
                </a:cubicBezTo>
                <a:cubicBezTo>
                  <a:pt x="579838" y="174079"/>
                  <a:pt x="578461" y="180485"/>
                  <a:pt x="576663" y="186779"/>
                </a:cubicBezTo>
                <a:cubicBezTo>
                  <a:pt x="575284" y="191606"/>
                  <a:pt x="573221" y="196224"/>
                  <a:pt x="571900" y="201067"/>
                </a:cubicBezTo>
                <a:cubicBezTo>
                  <a:pt x="568455" y="213697"/>
                  <a:pt x="562375" y="239167"/>
                  <a:pt x="562375" y="239167"/>
                </a:cubicBezTo>
                <a:cubicBezTo>
                  <a:pt x="563963" y="282029"/>
                  <a:pt x="561277" y="325265"/>
                  <a:pt x="567138" y="367754"/>
                </a:cubicBezTo>
                <a:cubicBezTo>
                  <a:pt x="567920" y="373424"/>
                  <a:pt x="576195" y="374954"/>
                  <a:pt x="581425" y="377279"/>
                </a:cubicBezTo>
                <a:cubicBezTo>
                  <a:pt x="590600" y="381357"/>
                  <a:pt x="600475" y="383629"/>
                  <a:pt x="610000" y="386804"/>
                </a:cubicBezTo>
                <a:lnTo>
                  <a:pt x="638575" y="396329"/>
                </a:lnTo>
                <a:lnTo>
                  <a:pt x="652863" y="401092"/>
                </a:lnTo>
                <a:cubicBezTo>
                  <a:pt x="663723" y="404712"/>
                  <a:pt x="681438" y="420142"/>
                  <a:pt x="681438" y="420142"/>
                </a:cubicBezTo>
                <a:cubicBezTo>
                  <a:pt x="683025" y="424904"/>
                  <a:pt x="683415" y="430252"/>
                  <a:pt x="686200" y="434429"/>
                </a:cubicBezTo>
                <a:cubicBezTo>
                  <a:pt x="691466" y="442328"/>
                  <a:pt x="705990" y="453850"/>
                  <a:pt x="714775" y="458242"/>
                </a:cubicBezTo>
                <a:cubicBezTo>
                  <a:pt x="719265" y="460487"/>
                  <a:pt x="724300" y="461417"/>
                  <a:pt x="729063" y="463004"/>
                </a:cubicBezTo>
                <a:cubicBezTo>
                  <a:pt x="738588" y="469354"/>
                  <a:pt x="751288" y="472529"/>
                  <a:pt x="757638" y="482054"/>
                </a:cubicBezTo>
                <a:cubicBezTo>
                  <a:pt x="767003" y="496102"/>
                  <a:pt x="767699" y="499170"/>
                  <a:pt x="781450" y="510629"/>
                </a:cubicBezTo>
                <a:cubicBezTo>
                  <a:pt x="795934" y="522699"/>
                  <a:pt x="814591" y="527134"/>
                  <a:pt x="829075" y="539204"/>
                </a:cubicBezTo>
                <a:cubicBezTo>
                  <a:pt x="852857" y="559023"/>
                  <a:pt x="832543" y="549885"/>
                  <a:pt x="857650" y="558254"/>
                </a:cubicBezTo>
                <a:cubicBezTo>
                  <a:pt x="862413" y="563017"/>
                  <a:pt x="866334" y="568806"/>
                  <a:pt x="871938" y="572542"/>
                </a:cubicBezTo>
                <a:cubicBezTo>
                  <a:pt x="876115" y="575327"/>
                  <a:pt x="881735" y="575059"/>
                  <a:pt x="886225" y="577304"/>
                </a:cubicBezTo>
                <a:cubicBezTo>
                  <a:pt x="891345" y="579864"/>
                  <a:pt x="895393" y="584269"/>
                  <a:pt x="900513" y="586829"/>
                </a:cubicBezTo>
                <a:cubicBezTo>
                  <a:pt x="905003" y="589074"/>
                  <a:pt x="910310" y="589347"/>
                  <a:pt x="914800" y="591592"/>
                </a:cubicBezTo>
                <a:cubicBezTo>
                  <a:pt x="940260" y="604322"/>
                  <a:pt x="916988" y="600215"/>
                  <a:pt x="948138" y="605879"/>
                </a:cubicBezTo>
                <a:cubicBezTo>
                  <a:pt x="959182" y="607887"/>
                  <a:pt x="970327" y="609330"/>
                  <a:pt x="981475" y="610642"/>
                </a:cubicBezTo>
                <a:cubicBezTo>
                  <a:pt x="1009492" y="613938"/>
                  <a:pt x="1031046" y="614250"/>
                  <a:pt x="1057675" y="620167"/>
                </a:cubicBezTo>
                <a:cubicBezTo>
                  <a:pt x="1062576" y="621256"/>
                  <a:pt x="1067200" y="623342"/>
                  <a:pt x="1071963" y="624929"/>
                </a:cubicBezTo>
                <a:cubicBezTo>
                  <a:pt x="1076725" y="629692"/>
                  <a:pt x="1080646" y="635481"/>
                  <a:pt x="1086250" y="639217"/>
                </a:cubicBezTo>
                <a:cubicBezTo>
                  <a:pt x="1090427" y="642002"/>
                  <a:pt x="1096681" y="640765"/>
                  <a:pt x="1100538" y="643979"/>
                </a:cubicBezTo>
                <a:cubicBezTo>
                  <a:pt x="1106636" y="649060"/>
                  <a:pt x="1109212" y="657416"/>
                  <a:pt x="1114825" y="663029"/>
                </a:cubicBezTo>
                <a:cubicBezTo>
                  <a:pt x="1124056" y="672260"/>
                  <a:pt x="1131781" y="673443"/>
                  <a:pt x="1143400" y="677317"/>
                </a:cubicBezTo>
                <a:cubicBezTo>
                  <a:pt x="1149750" y="682079"/>
                  <a:pt x="1154513" y="691604"/>
                  <a:pt x="1162450" y="691604"/>
                </a:cubicBezTo>
                <a:cubicBezTo>
                  <a:pt x="1168174" y="691604"/>
                  <a:pt x="1155485" y="682436"/>
                  <a:pt x="1152925" y="677317"/>
                </a:cubicBezTo>
                <a:cubicBezTo>
                  <a:pt x="1150680" y="672827"/>
                  <a:pt x="1150601" y="667417"/>
                  <a:pt x="1148163" y="663029"/>
                </a:cubicBezTo>
                <a:cubicBezTo>
                  <a:pt x="1135057" y="639437"/>
                  <a:pt x="1134079" y="635931"/>
                  <a:pt x="1114825" y="624929"/>
                </a:cubicBezTo>
                <a:cubicBezTo>
                  <a:pt x="1108661" y="621407"/>
                  <a:pt x="1102301" y="618201"/>
                  <a:pt x="1095775" y="615404"/>
                </a:cubicBezTo>
                <a:cubicBezTo>
                  <a:pt x="1091161" y="613427"/>
                  <a:pt x="1086315" y="612021"/>
                  <a:pt x="1081488" y="610642"/>
                </a:cubicBezTo>
                <a:cubicBezTo>
                  <a:pt x="1061704" y="604989"/>
                  <a:pt x="1046089" y="602360"/>
                  <a:pt x="1024338" y="601117"/>
                </a:cubicBezTo>
                <a:cubicBezTo>
                  <a:pt x="981516" y="598670"/>
                  <a:pt x="938613" y="597942"/>
                  <a:pt x="895750" y="596354"/>
                </a:cubicBezTo>
                <a:cubicBezTo>
                  <a:pt x="888278" y="592618"/>
                  <a:pt x="869145" y="584036"/>
                  <a:pt x="862413" y="577304"/>
                </a:cubicBezTo>
                <a:cubicBezTo>
                  <a:pt x="858366" y="573257"/>
                  <a:pt x="857357" y="566593"/>
                  <a:pt x="852888" y="563017"/>
                </a:cubicBezTo>
                <a:cubicBezTo>
                  <a:pt x="848968" y="559881"/>
                  <a:pt x="843090" y="560499"/>
                  <a:pt x="838600" y="558254"/>
                </a:cubicBezTo>
                <a:cubicBezTo>
                  <a:pt x="801678" y="539793"/>
                  <a:pt x="845932" y="555934"/>
                  <a:pt x="810025" y="543967"/>
                </a:cubicBezTo>
                <a:cubicBezTo>
                  <a:pt x="776158" y="548200"/>
                  <a:pt x="774591" y="538634"/>
                  <a:pt x="762400" y="563017"/>
                </a:cubicBezTo>
                <a:cubicBezTo>
                  <a:pt x="760155" y="567507"/>
                  <a:pt x="759225" y="572542"/>
                  <a:pt x="757638" y="577304"/>
                </a:cubicBezTo>
                <a:cubicBezTo>
                  <a:pt x="759225" y="593179"/>
                  <a:pt x="759460" y="609248"/>
                  <a:pt x="762400" y="624929"/>
                </a:cubicBezTo>
                <a:cubicBezTo>
                  <a:pt x="764250" y="634797"/>
                  <a:pt x="768750" y="643979"/>
                  <a:pt x="771925" y="653504"/>
                </a:cubicBezTo>
                <a:lnTo>
                  <a:pt x="776688" y="667792"/>
                </a:lnTo>
                <a:cubicBezTo>
                  <a:pt x="781578" y="711810"/>
                  <a:pt x="784956" y="716186"/>
                  <a:pt x="776688" y="763042"/>
                </a:cubicBezTo>
                <a:cubicBezTo>
                  <a:pt x="774943" y="772929"/>
                  <a:pt x="767163" y="791617"/>
                  <a:pt x="767163" y="791617"/>
                </a:cubicBezTo>
                <a:cubicBezTo>
                  <a:pt x="768750" y="805904"/>
                  <a:pt x="768439" y="820533"/>
                  <a:pt x="771925" y="834479"/>
                </a:cubicBezTo>
                <a:cubicBezTo>
                  <a:pt x="773682" y="841509"/>
                  <a:pt x="790938" y="859854"/>
                  <a:pt x="795738" y="863054"/>
                </a:cubicBezTo>
                <a:cubicBezTo>
                  <a:pt x="799915" y="865839"/>
                  <a:pt x="805263" y="866229"/>
                  <a:pt x="810025" y="867817"/>
                </a:cubicBezTo>
                <a:cubicBezTo>
                  <a:pt x="835427" y="905919"/>
                  <a:pt x="802085" y="859876"/>
                  <a:pt x="833838" y="891629"/>
                </a:cubicBezTo>
                <a:cubicBezTo>
                  <a:pt x="837885" y="895676"/>
                  <a:pt x="839316" y="901870"/>
                  <a:pt x="843363" y="905917"/>
                </a:cubicBezTo>
                <a:cubicBezTo>
                  <a:pt x="848976" y="911530"/>
                  <a:pt x="856063" y="915442"/>
                  <a:pt x="862413" y="920204"/>
                </a:cubicBezTo>
                <a:cubicBezTo>
                  <a:pt x="865588" y="924967"/>
                  <a:pt x="867891" y="930444"/>
                  <a:pt x="871938" y="934492"/>
                </a:cubicBezTo>
                <a:cubicBezTo>
                  <a:pt x="875985" y="938539"/>
                  <a:pt x="882456" y="939709"/>
                  <a:pt x="886225" y="944017"/>
                </a:cubicBezTo>
                <a:cubicBezTo>
                  <a:pt x="893763" y="952632"/>
                  <a:pt x="898925" y="963067"/>
                  <a:pt x="905275" y="972592"/>
                </a:cubicBezTo>
                <a:cubicBezTo>
                  <a:pt x="910844" y="980946"/>
                  <a:pt x="911625" y="991642"/>
                  <a:pt x="914800" y="1001167"/>
                </a:cubicBezTo>
                <a:cubicBezTo>
                  <a:pt x="916610" y="1006597"/>
                  <a:pt x="921150" y="1010692"/>
                  <a:pt x="924325" y="1015454"/>
                </a:cubicBezTo>
                <a:cubicBezTo>
                  <a:pt x="925913" y="1021804"/>
                  <a:pt x="929088" y="1041049"/>
                  <a:pt x="929088" y="1034504"/>
                </a:cubicBezTo>
                <a:cubicBezTo>
                  <a:pt x="929088" y="1025734"/>
                  <a:pt x="925427" y="998607"/>
                  <a:pt x="919563" y="986879"/>
                </a:cubicBezTo>
                <a:cubicBezTo>
                  <a:pt x="917003" y="981760"/>
                  <a:pt x="912598" y="977711"/>
                  <a:pt x="910038" y="972592"/>
                </a:cubicBezTo>
                <a:cubicBezTo>
                  <a:pt x="905284" y="963084"/>
                  <a:pt x="905986" y="950841"/>
                  <a:pt x="895750" y="944017"/>
                </a:cubicBezTo>
                <a:cubicBezTo>
                  <a:pt x="890304" y="940386"/>
                  <a:pt x="883050" y="940842"/>
                  <a:pt x="876700" y="939254"/>
                </a:cubicBezTo>
                <a:cubicBezTo>
                  <a:pt x="835757" y="911957"/>
                  <a:pt x="887560" y="944684"/>
                  <a:pt x="848125" y="924967"/>
                </a:cubicBezTo>
                <a:cubicBezTo>
                  <a:pt x="811188" y="906499"/>
                  <a:pt x="855471" y="922654"/>
                  <a:pt x="819550" y="910679"/>
                </a:cubicBezTo>
                <a:cubicBezTo>
                  <a:pt x="816413" y="901267"/>
                  <a:pt x="813656" y="888818"/>
                  <a:pt x="805263" y="882104"/>
                </a:cubicBezTo>
                <a:cubicBezTo>
                  <a:pt x="801343" y="878968"/>
                  <a:pt x="795738" y="878929"/>
                  <a:pt x="790975" y="877342"/>
                </a:cubicBezTo>
                <a:cubicBezTo>
                  <a:pt x="769140" y="844590"/>
                  <a:pt x="782785" y="852388"/>
                  <a:pt x="757638" y="844004"/>
                </a:cubicBezTo>
                <a:cubicBezTo>
                  <a:pt x="748113" y="850354"/>
                  <a:pt x="737158" y="854959"/>
                  <a:pt x="729063" y="863054"/>
                </a:cubicBezTo>
                <a:cubicBezTo>
                  <a:pt x="720092" y="872025"/>
                  <a:pt x="712422" y="881563"/>
                  <a:pt x="700488" y="886867"/>
                </a:cubicBezTo>
                <a:cubicBezTo>
                  <a:pt x="691313" y="890945"/>
                  <a:pt x="681438" y="893217"/>
                  <a:pt x="671913" y="896392"/>
                </a:cubicBezTo>
                <a:lnTo>
                  <a:pt x="643338" y="905917"/>
                </a:lnTo>
                <a:cubicBezTo>
                  <a:pt x="637129" y="907987"/>
                  <a:pt x="630824" y="910326"/>
                  <a:pt x="624288" y="910679"/>
                </a:cubicBezTo>
                <a:cubicBezTo>
                  <a:pt x="571953" y="913508"/>
                  <a:pt x="519513" y="913854"/>
                  <a:pt x="467125" y="915442"/>
                </a:cubicBezTo>
                <a:cubicBezTo>
                  <a:pt x="462363" y="917029"/>
                  <a:pt x="454056" y="915334"/>
                  <a:pt x="452838" y="920204"/>
                </a:cubicBezTo>
                <a:cubicBezTo>
                  <a:pt x="450115" y="931094"/>
                  <a:pt x="457600" y="942317"/>
                  <a:pt x="457600" y="953542"/>
                </a:cubicBezTo>
                <a:cubicBezTo>
                  <a:pt x="457600" y="985332"/>
                  <a:pt x="455478" y="1017112"/>
                  <a:pt x="452838" y="1048792"/>
                </a:cubicBezTo>
                <a:cubicBezTo>
                  <a:pt x="452294" y="1055315"/>
                  <a:pt x="449956" y="1061573"/>
                  <a:pt x="448075" y="1067842"/>
                </a:cubicBezTo>
                <a:cubicBezTo>
                  <a:pt x="445190" y="1077459"/>
                  <a:pt x="438550" y="1096417"/>
                  <a:pt x="438550" y="1096417"/>
                </a:cubicBezTo>
                <a:cubicBezTo>
                  <a:pt x="436963" y="1091654"/>
                  <a:pt x="433788" y="1087149"/>
                  <a:pt x="433788" y="1082129"/>
                </a:cubicBezTo>
                <a:cubicBezTo>
                  <a:pt x="433788" y="1075584"/>
                  <a:pt x="436752" y="1069373"/>
                  <a:pt x="438550" y="1063079"/>
                </a:cubicBezTo>
                <a:cubicBezTo>
                  <a:pt x="446213" y="1036259"/>
                  <a:pt x="440142" y="1061481"/>
                  <a:pt x="452838" y="1029742"/>
                </a:cubicBezTo>
                <a:cubicBezTo>
                  <a:pt x="456567" y="1020420"/>
                  <a:pt x="459188" y="1010692"/>
                  <a:pt x="462363" y="1001167"/>
                </a:cubicBezTo>
                <a:lnTo>
                  <a:pt x="467125" y="986879"/>
                </a:lnTo>
                <a:cubicBezTo>
                  <a:pt x="465538" y="967829"/>
                  <a:pt x="464889" y="948677"/>
                  <a:pt x="462363" y="929729"/>
                </a:cubicBezTo>
                <a:cubicBezTo>
                  <a:pt x="461700" y="924753"/>
                  <a:pt x="461150" y="918992"/>
                  <a:pt x="457600" y="915442"/>
                </a:cubicBezTo>
                <a:cubicBezTo>
                  <a:pt x="450592" y="908434"/>
                  <a:pt x="415555" y="898252"/>
                  <a:pt x="409975" y="896392"/>
                </a:cubicBezTo>
                <a:lnTo>
                  <a:pt x="395688" y="891629"/>
                </a:lnTo>
                <a:lnTo>
                  <a:pt x="381400" y="886867"/>
                </a:lnTo>
                <a:cubicBezTo>
                  <a:pt x="379813" y="882104"/>
                  <a:pt x="379774" y="876499"/>
                  <a:pt x="376638" y="872579"/>
                </a:cubicBezTo>
                <a:cubicBezTo>
                  <a:pt x="373062" y="868109"/>
                  <a:pt x="366398" y="867101"/>
                  <a:pt x="362350" y="863054"/>
                </a:cubicBezTo>
                <a:cubicBezTo>
                  <a:pt x="358303" y="859007"/>
                  <a:pt x="356000" y="853529"/>
                  <a:pt x="352825" y="848767"/>
                </a:cubicBezTo>
                <a:cubicBezTo>
                  <a:pt x="335462" y="796672"/>
                  <a:pt x="363151" y="875570"/>
                  <a:pt x="338538" y="820192"/>
                </a:cubicBezTo>
                <a:cubicBezTo>
                  <a:pt x="334122" y="810257"/>
                  <a:pt x="326768" y="785158"/>
                  <a:pt x="324250" y="772567"/>
                </a:cubicBezTo>
                <a:cubicBezTo>
                  <a:pt x="322356" y="763098"/>
                  <a:pt x="321075" y="753517"/>
                  <a:pt x="319488" y="743992"/>
                </a:cubicBezTo>
                <a:cubicBezTo>
                  <a:pt x="321075" y="732879"/>
                  <a:pt x="327800" y="721303"/>
                  <a:pt x="324250" y="710654"/>
                </a:cubicBezTo>
                <a:cubicBezTo>
                  <a:pt x="322005" y="703919"/>
                  <a:pt x="311792" y="703766"/>
                  <a:pt x="305200" y="701129"/>
                </a:cubicBezTo>
                <a:cubicBezTo>
                  <a:pt x="295878" y="697400"/>
                  <a:pt x="286150" y="694779"/>
                  <a:pt x="276625" y="691604"/>
                </a:cubicBezTo>
                <a:cubicBezTo>
                  <a:pt x="256132" y="684773"/>
                  <a:pt x="267203" y="688058"/>
                  <a:pt x="243288" y="682079"/>
                </a:cubicBezTo>
                <a:cubicBezTo>
                  <a:pt x="189313" y="683667"/>
                  <a:pt x="135264" y="683608"/>
                  <a:pt x="81363" y="686842"/>
                </a:cubicBezTo>
                <a:cubicBezTo>
                  <a:pt x="55811" y="688375"/>
                  <a:pt x="-20378" y="698070"/>
                  <a:pt x="5163" y="696367"/>
                </a:cubicBezTo>
                <a:lnTo>
                  <a:pt x="76600" y="691604"/>
                </a:lnTo>
                <a:cubicBezTo>
                  <a:pt x="86125" y="690017"/>
                  <a:pt x="95706" y="688736"/>
                  <a:pt x="105175" y="686842"/>
                </a:cubicBezTo>
                <a:cubicBezTo>
                  <a:pt x="111593" y="685558"/>
                  <a:pt x="117785" y="683250"/>
                  <a:pt x="124225" y="682079"/>
                </a:cubicBezTo>
                <a:cubicBezTo>
                  <a:pt x="135269" y="680071"/>
                  <a:pt x="146519" y="679325"/>
                  <a:pt x="157563" y="677317"/>
                </a:cubicBezTo>
                <a:cubicBezTo>
                  <a:pt x="178021" y="673597"/>
                  <a:pt x="173058" y="672890"/>
                  <a:pt x="190900" y="667792"/>
                </a:cubicBezTo>
                <a:cubicBezTo>
                  <a:pt x="206604" y="663305"/>
                  <a:pt x="217381" y="661543"/>
                  <a:pt x="233763" y="658267"/>
                </a:cubicBezTo>
                <a:cubicBezTo>
                  <a:pt x="238525" y="655092"/>
                  <a:pt x="242820" y="651067"/>
                  <a:pt x="248050" y="648742"/>
                </a:cubicBezTo>
                <a:cubicBezTo>
                  <a:pt x="257225" y="644664"/>
                  <a:pt x="276625" y="639217"/>
                  <a:pt x="276625" y="639217"/>
                </a:cubicBezTo>
                <a:lnTo>
                  <a:pt x="295675" y="610642"/>
                </a:lnTo>
                <a:cubicBezTo>
                  <a:pt x="301244" y="602288"/>
                  <a:pt x="305200" y="582067"/>
                  <a:pt x="305200" y="582067"/>
                </a:cubicBezTo>
                <a:cubicBezTo>
                  <a:pt x="303613" y="572542"/>
                  <a:pt x="302533" y="562918"/>
                  <a:pt x="300438" y="553492"/>
                </a:cubicBezTo>
                <a:cubicBezTo>
                  <a:pt x="299349" y="548591"/>
                  <a:pt x="299225" y="542754"/>
                  <a:pt x="295675" y="539204"/>
                </a:cubicBezTo>
                <a:cubicBezTo>
                  <a:pt x="287580" y="531109"/>
                  <a:pt x="267100" y="520154"/>
                  <a:pt x="267100" y="520154"/>
                </a:cubicBezTo>
                <a:cubicBezTo>
                  <a:pt x="260750" y="510629"/>
                  <a:pt x="251670" y="502439"/>
                  <a:pt x="248050" y="491579"/>
                </a:cubicBezTo>
                <a:cubicBezTo>
                  <a:pt x="246463" y="486817"/>
                  <a:pt x="245533" y="481782"/>
                  <a:pt x="243288" y="477292"/>
                </a:cubicBezTo>
                <a:cubicBezTo>
                  <a:pt x="240728" y="472172"/>
                  <a:pt x="236323" y="468124"/>
                  <a:pt x="233763" y="463004"/>
                </a:cubicBezTo>
                <a:cubicBezTo>
                  <a:pt x="231518" y="458514"/>
                  <a:pt x="230321" y="453560"/>
                  <a:pt x="229000" y="448717"/>
                </a:cubicBezTo>
                <a:cubicBezTo>
                  <a:pt x="225555" y="436087"/>
                  <a:pt x="222650" y="423317"/>
                  <a:pt x="219475" y="410617"/>
                </a:cubicBezTo>
                <a:cubicBezTo>
                  <a:pt x="218257" y="405747"/>
                  <a:pt x="216958" y="400819"/>
                  <a:pt x="214713" y="396329"/>
                </a:cubicBezTo>
                <a:cubicBezTo>
                  <a:pt x="212153" y="391210"/>
                  <a:pt x="208363" y="386804"/>
                  <a:pt x="205188" y="382042"/>
                </a:cubicBezTo>
                <a:cubicBezTo>
                  <a:pt x="203600" y="375692"/>
                  <a:pt x="196794" y="357546"/>
                  <a:pt x="200425" y="362992"/>
                </a:cubicBezTo>
                <a:cubicBezTo>
                  <a:pt x="203600" y="367754"/>
                  <a:pt x="205903" y="373232"/>
                  <a:pt x="209950" y="377279"/>
                </a:cubicBezTo>
                <a:cubicBezTo>
                  <a:pt x="247410" y="414737"/>
                  <a:pt x="199519" y="354284"/>
                  <a:pt x="238525" y="401092"/>
                </a:cubicBezTo>
                <a:cubicBezTo>
                  <a:pt x="256417" y="422562"/>
                  <a:pt x="241898" y="420803"/>
                  <a:pt x="276625" y="443954"/>
                </a:cubicBezTo>
                <a:cubicBezTo>
                  <a:pt x="312100" y="467603"/>
                  <a:pt x="268530" y="437208"/>
                  <a:pt x="305200" y="467767"/>
                </a:cubicBezTo>
                <a:cubicBezTo>
                  <a:pt x="309597" y="471431"/>
                  <a:pt x="316928" y="472172"/>
                  <a:pt x="319488" y="477292"/>
                </a:cubicBezTo>
                <a:cubicBezTo>
                  <a:pt x="322328" y="482972"/>
                  <a:pt x="309963" y="497136"/>
                  <a:pt x="309963" y="49634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FFFF00"/>
              </a:highlight>
            </a:endParaRPr>
          </a:p>
        </p:txBody>
      </p:sp>
      <p:sp>
        <p:nvSpPr>
          <p:cNvPr id="1666" name="Freeform 166"/>
          <p:cNvSpPr/>
          <p:nvPr/>
        </p:nvSpPr>
        <p:spPr>
          <a:xfrm rot="17925448">
            <a:off x="1211649" y="2269741"/>
            <a:ext cx="104832" cy="95636"/>
          </a:xfrm>
          <a:custGeom>
            <a:avLst/>
            <a:gdLst>
              <a:gd name="connsiteX0" fmla="*/ 309963 w 1163917"/>
              <a:gd name="connsiteY0" fmla="*/ 496342 h 1096417"/>
              <a:gd name="connsiteX1" fmla="*/ 319488 w 1163917"/>
              <a:gd name="connsiteY1" fmla="*/ 472529 h 1096417"/>
              <a:gd name="connsiteX2" fmla="*/ 338538 w 1163917"/>
              <a:gd name="connsiteY2" fmla="*/ 443954 h 1096417"/>
              <a:gd name="connsiteX3" fmla="*/ 381400 w 1163917"/>
              <a:gd name="connsiteY3" fmla="*/ 420142 h 1096417"/>
              <a:gd name="connsiteX4" fmla="*/ 395688 w 1163917"/>
              <a:gd name="connsiteY4" fmla="*/ 405854 h 1096417"/>
              <a:gd name="connsiteX5" fmla="*/ 409975 w 1163917"/>
              <a:gd name="connsiteY5" fmla="*/ 401092 h 1096417"/>
              <a:gd name="connsiteX6" fmla="*/ 552850 w 1163917"/>
              <a:gd name="connsiteY6" fmla="*/ 396329 h 1096417"/>
              <a:gd name="connsiteX7" fmla="*/ 557613 w 1163917"/>
              <a:gd name="connsiteY7" fmla="*/ 310604 h 1096417"/>
              <a:gd name="connsiteX8" fmla="*/ 562375 w 1163917"/>
              <a:gd name="connsiteY8" fmla="*/ 215354 h 1096417"/>
              <a:gd name="connsiteX9" fmla="*/ 567138 w 1163917"/>
              <a:gd name="connsiteY9" fmla="*/ 182017 h 1096417"/>
              <a:gd name="connsiteX10" fmla="*/ 576663 w 1163917"/>
              <a:gd name="connsiteY10" fmla="*/ 167729 h 1096417"/>
              <a:gd name="connsiteX11" fmla="*/ 610000 w 1163917"/>
              <a:gd name="connsiteY11" fmla="*/ 91529 h 1096417"/>
              <a:gd name="connsiteX12" fmla="*/ 614763 w 1163917"/>
              <a:gd name="connsiteY12" fmla="*/ 77242 h 1096417"/>
              <a:gd name="connsiteX13" fmla="*/ 638575 w 1163917"/>
              <a:gd name="connsiteY13" fmla="*/ 34379 h 1096417"/>
              <a:gd name="connsiteX14" fmla="*/ 643338 w 1163917"/>
              <a:gd name="connsiteY14" fmla="*/ 15329 h 1096417"/>
              <a:gd name="connsiteX15" fmla="*/ 648100 w 1163917"/>
              <a:gd name="connsiteY15" fmla="*/ 1042 h 1096417"/>
              <a:gd name="connsiteX16" fmla="*/ 638575 w 1163917"/>
              <a:gd name="connsiteY16" fmla="*/ 34379 h 1096417"/>
              <a:gd name="connsiteX17" fmla="*/ 619525 w 1163917"/>
              <a:gd name="connsiteY17" fmla="*/ 62954 h 1096417"/>
              <a:gd name="connsiteX18" fmla="*/ 605238 w 1163917"/>
              <a:gd name="connsiteY18" fmla="*/ 91529 h 1096417"/>
              <a:gd name="connsiteX19" fmla="*/ 595713 w 1163917"/>
              <a:gd name="connsiteY19" fmla="*/ 124867 h 1096417"/>
              <a:gd name="connsiteX20" fmla="*/ 586188 w 1163917"/>
              <a:gd name="connsiteY20" fmla="*/ 153442 h 1096417"/>
              <a:gd name="connsiteX21" fmla="*/ 581425 w 1163917"/>
              <a:gd name="connsiteY21" fmla="*/ 167729 h 1096417"/>
              <a:gd name="connsiteX22" fmla="*/ 576663 w 1163917"/>
              <a:gd name="connsiteY22" fmla="*/ 186779 h 1096417"/>
              <a:gd name="connsiteX23" fmla="*/ 571900 w 1163917"/>
              <a:gd name="connsiteY23" fmla="*/ 201067 h 1096417"/>
              <a:gd name="connsiteX24" fmla="*/ 562375 w 1163917"/>
              <a:gd name="connsiteY24" fmla="*/ 239167 h 1096417"/>
              <a:gd name="connsiteX25" fmla="*/ 567138 w 1163917"/>
              <a:gd name="connsiteY25" fmla="*/ 367754 h 1096417"/>
              <a:gd name="connsiteX26" fmla="*/ 581425 w 1163917"/>
              <a:gd name="connsiteY26" fmla="*/ 377279 h 1096417"/>
              <a:gd name="connsiteX27" fmla="*/ 610000 w 1163917"/>
              <a:gd name="connsiteY27" fmla="*/ 386804 h 1096417"/>
              <a:gd name="connsiteX28" fmla="*/ 638575 w 1163917"/>
              <a:gd name="connsiteY28" fmla="*/ 396329 h 1096417"/>
              <a:gd name="connsiteX29" fmla="*/ 652863 w 1163917"/>
              <a:gd name="connsiteY29" fmla="*/ 401092 h 1096417"/>
              <a:gd name="connsiteX30" fmla="*/ 681438 w 1163917"/>
              <a:gd name="connsiteY30" fmla="*/ 420142 h 1096417"/>
              <a:gd name="connsiteX31" fmla="*/ 686200 w 1163917"/>
              <a:gd name="connsiteY31" fmla="*/ 434429 h 1096417"/>
              <a:gd name="connsiteX32" fmla="*/ 714775 w 1163917"/>
              <a:gd name="connsiteY32" fmla="*/ 458242 h 1096417"/>
              <a:gd name="connsiteX33" fmla="*/ 729063 w 1163917"/>
              <a:gd name="connsiteY33" fmla="*/ 463004 h 1096417"/>
              <a:gd name="connsiteX34" fmla="*/ 757638 w 1163917"/>
              <a:gd name="connsiteY34" fmla="*/ 482054 h 1096417"/>
              <a:gd name="connsiteX35" fmla="*/ 781450 w 1163917"/>
              <a:gd name="connsiteY35" fmla="*/ 510629 h 1096417"/>
              <a:gd name="connsiteX36" fmla="*/ 829075 w 1163917"/>
              <a:gd name="connsiteY36" fmla="*/ 539204 h 1096417"/>
              <a:gd name="connsiteX37" fmla="*/ 857650 w 1163917"/>
              <a:gd name="connsiteY37" fmla="*/ 558254 h 1096417"/>
              <a:gd name="connsiteX38" fmla="*/ 871938 w 1163917"/>
              <a:gd name="connsiteY38" fmla="*/ 572542 h 1096417"/>
              <a:gd name="connsiteX39" fmla="*/ 886225 w 1163917"/>
              <a:gd name="connsiteY39" fmla="*/ 577304 h 1096417"/>
              <a:gd name="connsiteX40" fmla="*/ 900513 w 1163917"/>
              <a:gd name="connsiteY40" fmla="*/ 586829 h 1096417"/>
              <a:gd name="connsiteX41" fmla="*/ 914800 w 1163917"/>
              <a:gd name="connsiteY41" fmla="*/ 591592 h 1096417"/>
              <a:gd name="connsiteX42" fmla="*/ 948138 w 1163917"/>
              <a:gd name="connsiteY42" fmla="*/ 605879 h 1096417"/>
              <a:gd name="connsiteX43" fmla="*/ 981475 w 1163917"/>
              <a:gd name="connsiteY43" fmla="*/ 610642 h 1096417"/>
              <a:gd name="connsiteX44" fmla="*/ 1057675 w 1163917"/>
              <a:gd name="connsiteY44" fmla="*/ 620167 h 1096417"/>
              <a:gd name="connsiteX45" fmla="*/ 1071963 w 1163917"/>
              <a:gd name="connsiteY45" fmla="*/ 624929 h 1096417"/>
              <a:gd name="connsiteX46" fmla="*/ 1086250 w 1163917"/>
              <a:gd name="connsiteY46" fmla="*/ 639217 h 1096417"/>
              <a:gd name="connsiteX47" fmla="*/ 1100538 w 1163917"/>
              <a:gd name="connsiteY47" fmla="*/ 643979 h 1096417"/>
              <a:gd name="connsiteX48" fmla="*/ 1114825 w 1163917"/>
              <a:gd name="connsiteY48" fmla="*/ 663029 h 1096417"/>
              <a:gd name="connsiteX49" fmla="*/ 1143400 w 1163917"/>
              <a:gd name="connsiteY49" fmla="*/ 677317 h 1096417"/>
              <a:gd name="connsiteX50" fmla="*/ 1162450 w 1163917"/>
              <a:gd name="connsiteY50" fmla="*/ 691604 h 1096417"/>
              <a:gd name="connsiteX51" fmla="*/ 1152925 w 1163917"/>
              <a:gd name="connsiteY51" fmla="*/ 677317 h 1096417"/>
              <a:gd name="connsiteX52" fmla="*/ 1148163 w 1163917"/>
              <a:gd name="connsiteY52" fmla="*/ 663029 h 1096417"/>
              <a:gd name="connsiteX53" fmla="*/ 1114825 w 1163917"/>
              <a:gd name="connsiteY53" fmla="*/ 624929 h 1096417"/>
              <a:gd name="connsiteX54" fmla="*/ 1095775 w 1163917"/>
              <a:gd name="connsiteY54" fmla="*/ 615404 h 1096417"/>
              <a:gd name="connsiteX55" fmla="*/ 1081488 w 1163917"/>
              <a:gd name="connsiteY55" fmla="*/ 610642 h 1096417"/>
              <a:gd name="connsiteX56" fmla="*/ 1024338 w 1163917"/>
              <a:gd name="connsiteY56" fmla="*/ 601117 h 1096417"/>
              <a:gd name="connsiteX57" fmla="*/ 895750 w 1163917"/>
              <a:gd name="connsiteY57" fmla="*/ 596354 h 1096417"/>
              <a:gd name="connsiteX58" fmla="*/ 862413 w 1163917"/>
              <a:gd name="connsiteY58" fmla="*/ 577304 h 1096417"/>
              <a:gd name="connsiteX59" fmla="*/ 852888 w 1163917"/>
              <a:gd name="connsiteY59" fmla="*/ 563017 h 1096417"/>
              <a:gd name="connsiteX60" fmla="*/ 838600 w 1163917"/>
              <a:gd name="connsiteY60" fmla="*/ 558254 h 1096417"/>
              <a:gd name="connsiteX61" fmla="*/ 810025 w 1163917"/>
              <a:gd name="connsiteY61" fmla="*/ 543967 h 1096417"/>
              <a:gd name="connsiteX62" fmla="*/ 762400 w 1163917"/>
              <a:gd name="connsiteY62" fmla="*/ 563017 h 1096417"/>
              <a:gd name="connsiteX63" fmla="*/ 757638 w 1163917"/>
              <a:gd name="connsiteY63" fmla="*/ 577304 h 1096417"/>
              <a:gd name="connsiteX64" fmla="*/ 762400 w 1163917"/>
              <a:gd name="connsiteY64" fmla="*/ 624929 h 1096417"/>
              <a:gd name="connsiteX65" fmla="*/ 771925 w 1163917"/>
              <a:gd name="connsiteY65" fmla="*/ 653504 h 1096417"/>
              <a:gd name="connsiteX66" fmla="*/ 776688 w 1163917"/>
              <a:gd name="connsiteY66" fmla="*/ 667792 h 1096417"/>
              <a:gd name="connsiteX67" fmla="*/ 776688 w 1163917"/>
              <a:gd name="connsiteY67" fmla="*/ 763042 h 1096417"/>
              <a:gd name="connsiteX68" fmla="*/ 767163 w 1163917"/>
              <a:gd name="connsiteY68" fmla="*/ 791617 h 1096417"/>
              <a:gd name="connsiteX69" fmla="*/ 771925 w 1163917"/>
              <a:gd name="connsiteY69" fmla="*/ 834479 h 1096417"/>
              <a:gd name="connsiteX70" fmla="*/ 795738 w 1163917"/>
              <a:gd name="connsiteY70" fmla="*/ 863054 h 1096417"/>
              <a:gd name="connsiteX71" fmla="*/ 810025 w 1163917"/>
              <a:gd name="connsiteY71" fmla="*/ 867817 h 1096417"/>
              <a:gd name="connsiteX72" fmla="*/ 833838 w 1163917"/>
              <a:gd name="connsiteY72" fmla="*/ 891629 h 1096417"/>
              <a:gd name="connsiteX73" fmla="*/ 843363 w 1163917"/>
              <a:gd name="connsiteY73" fmla="*/ 905917 h 1096417"/>
              <a:gd name="connsiteX74" fmla="*/ 862413 w 1163917"/>
              <a:gd name="connsiteY74" fmla="*/ 920204 h 1096417"/>
              <a:gd name="connsiteX75" fmla="*/ 871938 w 1163917"/>
              <a:gd name="connsiteY75" fmla="*/ 934492 h 1096417"/>
              <a:gd name="connsiteX76" fmla="*/ 886225 w 1163917"/>
              <a:gd name="connsiteY76" fmla="*/ 944017 h 1096417"/>
              <a:gd name="connsiteX77" fmla="*/ 905275 w 1163917"/>
              <a:gd name="connsiteY77" fmla="*/ 972592 h 1096417"/>
              <a:gd name="connsiteX78" fmla="*/ 914800 w 1163917"/>
              <a:gd name="connsiteY78" fmla="*/ 1001167 h 1096417"/>
              <a:gd name="connsiteX79" fmla="*/ 924325 w 1163917"/>
              <a:gd name="connsiteY79" fmla="*/ 1015454 h 1096417"/>
              <a:gd name="connsiteX80" fmla="*/ 929088 w 1163917"/>
              <a:gd name="connsiteY80" fmla="*/ 1034504 h 1096417"/>
              <a:gd name="connsiteX81" fmla="*/ 919563 w 1163917"/>
              <a:gd name="connsiteY81" fmla="*/ 986879 h 1096417"/>
              <a:gd name="connsiteX82" fmla="*/ 910038 w 1163917"/>
              <a:gd name="connsiteY82" fmla="*/ 972592 h 1096417"/>
              <a:gd name="connsiteX83" fmla="*/ 895750 w 1163917"/>
              <a:gd name="connsiteY83" fmla="*/ 944017 h 1096417"/>
              <a:gd name="connsiteX84" fmla="*/ 876700 w 1163917"/>
              <a:gd name="connsiteY84" fmla="*/ 939254 h 1096417"/>
              <a:gd name="connsiteX85" fmla="*/ 848125 w 1163917"/>
              <a:gd name="connsiteY85" fmla="*/ 924967 h 1096417"/>
              <a:gd name="connsiteX86" fmla="*/ 819550 w 1163917"/>
              <a:gd name="connsiteY86" fmla="*/ 910679 h 1096417"/>
              <a:gd name="connsiteX87" fmla="*/ 805263 w 1163917"/>
              <a:gd name="connsiteY87" fmla="*/ 882104 h 1096417"/>
              <a:gd name="connsiteX88" fmla="*/ 790975 w 1163917"/>
              <a:gd name="connsiteY88" fmla="*/ 877342 h 1096417"/>
              <a:gd name="connsiteX89" fmla="*/ 757638 w 1163917"/>
              <a:gd name="connsiteY89" fmla="*/ 844004 h 1096417"/>
              <a:gd name="connsiteX90" fmla="*/ 729063 w 1163917"/>
              <a:gd name="connsiteY90" fmla="*/ 863054 h 1096417"/>
              <a:gd name="connsiteX91" fmla="*/ 700488 w 1163917"/>
              <a:gd name="connsiteY91" fmla="*/ 886867 h 1096417"/>
              <a:gd name="connsiteX92" fmla="*/ 671913 w 1163917"/>
              <a:gd name="connsiteY92" fmla="*/ 896392 h 1096417"/>
              <a:gd name="connsiteX93" fmla="*/ 643338 w 1163917"/>
              <a:gd name="connsiteY93" fmla="*/ 905917 h 1096417"/>
              <a:gd name="connsiteX94" fmla="*/ 624288 w 1163917"/>
              <a:gd name="connsiteY94" fmla="*/ 910679 h 1096417"/>
              <a:gd name="connsiteX95" fmla="*/ 467125 w 1163917"/>
              <a:gd name="connsiteY95" fmla="*/ 915442 h 1096417"/>
              <a:gd name="connsiteX96" fmla="*/ 452838 w 1163917"/>
              <a:gd name="connsiteY96" fmla="*/ 920204 h 1096417"/>
              <a:gd name="connsiteX97" fmla="*/ 457600 w 1163917"/>
              <a:gd name="connsiteY97" fmla="*/ 953542 h 1096417"/>
              <a:gd name="connsiteX98" fmla="*/ 452838 w 1163917"/>
              <a:gd name="connsiteY98" fmla="*/ 1048792 h 1096417"/>
              <a:gd name="connsiteX99" fmla="*/ 448075 w 1163917"/>
              <a:gd name="connsiteY99" fmla="*/ 1067842 h 1096417"/>
              <a:gd name="connsiteX100" fmla="*/ 438550 w 1163917"/>
              <a:gd name="connsiteY100" fmla="*/ 1096417 h 1096417"/>
              <a:gd name="connsiteX101" fmla="*/ 433788 w 1163917"/>
              <a:gd name="connsiteY101" fmla="*/ 1082129 h 1096417"/>
              <a:gd name="connsiteX102" fmla="*/ 438550 w 1163917"/>
              <a:gd name="connsiteY102" fmla="*/ 1063079 h 1096417"/>
              <a:gd name="connsiteX103" fmla="*/ 452838 w 1163917"/>
              <a:gd name="connsiteY103" fmla="*/ 1029742 h 1096417"/>
              <a:gd name="connsiteX104" fmla="*/ 462363 w 1163917"/>
              <a:gd name="connsiteY104" fmla="*/ 1001167 h 1096417"/>
              <a:gd name="connsiteX105" fmla="*/ 467125 w 1163917"/>
              <a:gd name="connsiteY105" fmla="*/ 986879 h 1096417"/>
              <a:gd name="connsiteX106" fmla="*/ 462363 w 1163917"/>
              <a:gd name="connsiteY106" fmla="*/ 929729 h 1096417"/>
              <a:gd name="connsiteX107" fmla="*/ 457600 w 1163917"/>
              <a:gd name="connsiteY107" fmla="*/ 915442 h 1096417"/>
              <a:gd name="connsiteX108" fmla="*/ 409975 w 1163917"/>
              <a:gd name="connsiteY108" fmla="*/ 896392 h 1096417"/>
              <a:gd name="connsiteX109" fmla="*/ 395688 w 1163917"/>
              <a:gd name="connsiteY109" fmla="*/ 891629 h 1096417"/>
              <a:gd name="connsiteX110" fmla="*/ 381400 w 1163917"/>
              <a:gd name="connsiteY110" fmla="*/ 886867 h 1096417"/>
              <a:gd name="connsiteX111" fmla="*/ 376638 w 1163917"/>
              <a:gd name="connsiteY111" fmla="*/ 872579 h 1096417"/>
              <a:gd name="connsiteX112" fmla="*/ 362350 w 1163917"/>
              <a:gd name="connsiteY112" fmla="*/ 863054 h 1096417"/>
              <a:gd name="connsiteX113" fmla="*/ 352825 w 1163917"/>
              <a:gd name="connsiteY113" fmla="*/ 848767 h 1096417"/>
              <a:gd name="connsiteX114" fmla="*/ 338538 w 1163917"/>
              <a:gd name="connsiteY114" fmla="*/ 820192 h 1096417"/>
              <a:gd name="connsiteX115" fmla="*/ 324250 w 1163917"/>
              <a:gd name="connsiteY115" fmla="*/ 772567 h 1096417"/>
              <a:gd name="connsiteX116" fmla="*/ 319488 w 1163917"/>
              <a:gd name="connsiteY116" fmla="*/ 743992 h 1096417"/>
              <a:gd name="connsiteX117" fmla="*/ 324250 w 1163917"/>
              <a:gd name="connsiteY117" fmla="*/ 710654 h 1096417"/>
              <a:gd name="connsiteX118" fmla="*/ 305200 w 1163917"/>
              <a:gd name="connsiteY118" fmla="*/ 701129 h 1096417"/>
              <a:gd name="connsiteX119" fmla="*/ 276625 w 1163917"/>
              <a:gd name="connsiteY119" fmla="*/ 691604 h 1096417"/>
              <a:gd name="connsiteX120" fmla="*/ 243288 w 1163917"/>
              <a:gd name="connsiteY120" fmla="*/ 682079 h 1096417"/>
              <a:gd name="connsiteX121" fmla="*/ 81363 w 1163917"/>
              <a:gd name="connsiteY121" fmla="*/ 686842 h 1096417"/>
              <a:gd name="connsiteX122" fmla="*/ 5163 w 1163917"/>
              <a:gd name="connsiteY122" fmla="*/ 696367 h 1096417"/>
              <a:gd name="connsiteX123" fmla="*/ 76600 w 1163917"/>
              <a:gd name="connsiteY123" fmla="*/ 691604 h 1096417"/>
              <a:gd name="connsiteX124" fmla="*/ 105175 w 1163917"/>
              <a:gd name="connsiteY124" fmla="*/ 686842 h 1096417"/>
              <a:gd name="connsiteX125" fmla="*/ 124225 w 1163917"/>
              <a:gd name="connsiteY125" fmla="*/ 682079 h 1096417"/>
              <a:gd name="connsiteX126" fmla="*/ 157563 w 1163917"/>
              <a:gd name="connsiteY126" fmla="*/ 677317 h 1096417"/>
              <a:gd name="connsiteX127" fmla="*/ 190900 w 1163917"/>
              <a:gd name="connsiteY127" fmla="*/ 667792 h 1096417"/>
              <a:gd name="connsiteX128" fmla="*/ 233763 w 1163917"/>
              <a:gd name="connsiteY128" fmla="*/ 658267 h 1096417"/>
              <a:gd name="connsiteX129" fmla="*/ 248050 w 1163917"/>
              <a:gd name="connsiteY129" fmla="*/ 648742 h 1096417"/>
              <a:gd name="connsiteX130" fmla="*/ 276625 w 1163917"/>
              <a:gd name="connsiteY130" fmla="*/ 639217 h 1096417"/>
              <a:gd name="connsiteX131" fmla="*/ 295675 w 1163917"/>
              <a:gd name="connsiteY131" fmla="*/ 610642 h 1096417"/>
              <a:gd name="connsiteX132" fmla="*/ 305200 w 1163917"/>
              <a:gd name="connsiteY132" fmla="*/ 582067 h 1096417"/>
              <a:gd name="connsiteX133" fmla="*/ 300438 w 1163917"/>
              <a:gd name="connsiteY133" fmla="*/ 553492 h 1096417"/>
              <a:gd name="connsiteX134" fmla="*/ 295675 w 1163917"/>
              <a:gd name="connsiteY134" fmla="*/ 539204 h 1096417"/>
              <a:gd name="connsiteX135" fmla="*/ 267100 w 1163917"/>
              <a:gd name="connsiteY135" fmla="*/ 520154 h 1096417"/>
              <a:gd name="connsiteX136" fmla="*/ 248050 w 1163917"/>
              <a:gd name="connsiteY136" fmla="*/ 491579 h 1096417"/>
              <a:gd name="connsiteX137" fmla="*/ 243288 w 1163917"/>
              <a:gd name="connsiteY137" fmla="*/ 477292 h 1096417"/>
              <a:gd name="connsiteX138" fmla="*/ 233763 w 1163917"/>
              <a:gd name="connsiteY138" fmla="*/ 463004 h 1096417"/>
              <a:gd name="connsiteX139" fmla="*/ 229000 w 1163917"/>
              <a:gd name="connsiteY139" fmla="*/ 448717 h 1096417"/>
              <a:gd name="connsiteX140" fmla="*/ 219475 w 1163917"/>
              <a:gd name="connsiteY140" fmla="*/ 410617 h 1096417"/>
              <a:gd name="connsiteX141" fmla="*/ 214713 w 1163917"/>
              <a:gd name="connsiteY141" fmla="*/ 396329 h 1096417"/>
              <a:gd name="connsiteX142" fmla="*/ 205188 w 1163917"/>
              <a:gd name="connsiteY142" fmla="*/ 382042 h 1096417"/>
              <a:gd name="connsiteX143" fmla="*/ 200425 w 1163917"/>
              <a:gd name="connsiteY143" fmla="*/ 362992 h 1096417"/>
              <a:gd name="connsiteX144" fmla="*/ 209950 w 1163917"/>
              <a:gd name="connsiteY144" fmla="*/ 377279 h 1096417"/>
              <a:gd name="connsiteX145" fmla="*/ 238525 w 1163917"/>
              <a:gd name="connsiteY145" fmla="*/ 401092 h 1096417"/>
              <a:gd name="connsiteX146" fmla="*/ 276625 w 1163917"/>
              <a:gd name="connsiteY146" fmla="*/ 443954 h 1096417"/>
              <a:gd name="connsiteX147" fmla="*/ 305200 w 1163917"/>
              <a:gd name="connsiteY147" fmla="*/ 467767 h 1096417"/>
              <a:gd name="connsiteX148" fmla="*/ 319488 w 1163917"/>
              <a:gd name="connsiteY148" fmla="*/ 477292 h 1096417"/>
              <a:gd name="connsiteX149" fmla="*/ 309963 w 1163917"/>
              <a:gd name="connsiteY149" fmla="*/ 496342 h 109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163917" h="1096417">
                <a:moveTo>
                  <a:pt x="309963" y="496342"/>
                </a:moveTo>
                <a:cubicBezTo>
                  <a:pt x="309963" y="495548"/>
                  <a:pt x="315394" y="480034"/>
                  <a:pt x="319488" y="472529"/>
                </a:cubicBezTo>
                <a:cubicBezTo>
                  <a:pt x="324970" y="462479"/>
                  <a:pt x="332188" y="453479"/>
                  <a:pt x="338538" y="443954"/>
                </a:cubicBezTo>
                <a:cubicBezTo>
                  <a:pt x="347896" y="429917"/>
                  <a:pt x="366511" y="425105"/>
                  <a:pt x="381400" y="420142"/>
                </a:cubicBezTo>
                <a:cubicBezTo>
                  <a:pt x="386163" y="415379"/>
                  <a:pt x="390084" y="409590"/>
                  <a:pt x="395688" y="405854"/>
                </a:cubicBezTo>
                <a:cubicBezTo>
                  <a:pt x="399865" y="403069"/>
                  <a:pt x="404964" y="401396"/>
                  <a:pt x="409975" y="401092"/>
                </a:cubicBezTo>
                <a:cubicBezTo>
                  <a:pt x="457539" y="398209"/>
                  <a:pt x="505225" y="397917"/>
                  <a:pt x="552850" y="396329"/>
                </a:cubicBezTo>
                <a:cubicBezTo>
                  <a:pt x="554438" y="367754"/>
                  <a:pt x="556109" y="339184"/>
                  <a:pt x="557613" y="310604"/>
                </a:cubicBezTo>
                <a:cubicBezTo>
                  <a:pt x="559284" y="278858"/>
                  <a:pt x="560027" y="247057"/>
                  <a:pt x="562375" y="215354"/>
                </a:cubicBezTo>
                <a:cubicBezTo>
                  <a:pt x="563204" y="204159"/>
                  <a:pt x="563912" y="192769"/>
                  <a:pt x="567138" y="182017"/>
                </a:cubicBezTo>
                <a:cubicBezTo>
                  <a:pt x="568783" y="176534"/>
                  <a:pt x="573488" y="172492"/>
                  <a:pt x="576663" y="167729"/>
                </a:cubicBezTo>
                <a:cubicBezTo>
                  <a:pt x="589820" y="115100"/>
                  <a:pt x="579250" y="140730"/>
                  <a:pt x="610000" y="91529"/>
                </a:cubicBezTo>
                <a:cubicBezTo>
                  <a:pt x="612661" y="87272"/>
                  <a:pt x="612785" y="81856"/>
                  <a:pt x="614763" y="77242"/>
                </a:cubicBezTo>
                <a:cubicBezTo>
                  <a:pt x="621596" y="61300"/>
                  <a:pt x="629544" y="49432"/>
                  <a:pt x="638575" y="34379"/>
                </a:cubicBezTo>
                <a:cubicBezTo>
                  <a:pt x="640163" y="28029"/>
                  <a:pt x="641540" y="21623"/>
                  <a:pt x="643338" y="15329"/>
                </a:cubicBezTo>
                <a:cubicBezTo>
                  <a:pt x="644717" y="10502"/>
                  <a:pt x="648100" y="-3978"/>
                  <a:pt x="648100" y="1042"/>
                </a:cubicBezTo>
                <a:cubicBezTo>
                  <a:pt x="648100" y="3512"/>
                  <a:pt x="640822" y="30334"/>
                  <a:pt x="638575" y="34379"/>
                </a:cubicBezTo>
                <a:cubicBezTo>
                  <a:pt x="633015" y="44386"/>
                  <a:pt x="619525" y="62954"/>
                  <a:pt x="619525" y="62954"/>
                </a:cubicBezTo>
                <a:cubicBezTo>
                  <a:pt x="607558" y="98861"/>
                  <a:pt x="623699" y="54607"/>
                  <a:pt x="605238" y="91529"/>
                </a:cubicBezTo>
                <a:cubicBezTo>
                  <a:pt x="601234" y="99536"/>
                  <a:pt x="598004" y="117232"/>
                  <a:pt x="595713" y="124867"/>
                </a:cubicBezTo>
                <a:cubicBezTo>
                  <a:pt x="592828" y="134484"/>
                  <a:pt x="589363" y="143917"/>
                  <a:pt x="586188" y="153442"/>
                </a:cubicBezTo>
                <a:cubicBezTo>
                  <a:pt x="584600" y="158204"/>
                  <a:pt x="582642" y="162859"/>
                  <a:pt x="581425" y="167729"/>
                </a:cubicBezTo>
                <a:cubicBezTo>
                  <a:pt x="579838" y="174079"/>
                  <a:pt x="578461" y="180485"/>
                  <a:pt x="576663" y="186779"/>
                </a:cubicBezTo>
                <a:cubicBezTo>
                  <a:pt x="575284" y="191606"/>
                  <a:pt x="573221" y="196224"/>
                  <a:pt x="571900" y="201067"/>
                </a:cubicBezTo>
                <a:cubicBezTo>
                  <a:pt x="568455" y="213697"/>
                  <a:pt x="562375" y="239167"/>
                  <a:pt x="562375" y="239167"/>
                </a:cubicBezTo>
                <a:cubicBezTo>
                  <a:pt x="563963" y="282029"/>
                  <a:pt x="561277" y="325265"/>
                  <a:pt x="567138" y="367754"/>
                </a:cubicBezTo>
                <a:cubicBezTo>
                  <a:pt x="567920" y="373424"/>
                  <a:pt x="576195" y="374954"/>
                  <a:pt x="581425" y="377279"/>
                </a:cubicBezTo>
                <a:cubicBezTo>
                  <a:pt x="590600" y="381357"/>
                  <a:pt x="600475" y="383629"/>
                  <a:pt x="610000" y="386804"/>
                </a:cubicBezTo>
                <a:lnTo>
                  <a:pt x="638575" y="396329"/>
                </a:lnTo>
                <a:lnTo>
                  <a:pt x="652863" y="401092"/>
                </a:lnTo>
                <a:cubicBezTo>
                  <a:pt x="663723" y="404712"/>
                  <a:pt x="681438" y="420142"/>
                  <a:pt x="681438" y="420142"/>
                </a:cubicBezTo>
                <a:cubicBezTo>
                  <a:pt x="683025" y="424904"/>
                  <a:pt x="683415" y="430252"/>
                  <a:pt x="686200" y="434429"/>
                </a:cubicBezTo>
                <a:cubicBezTo>
                  <a:pt x="691466" y="442328"/>
                  <a:pt x="705990" y="453850"/>
                  <a:pt x="714775" y="458242"/>
                </a:cubicBezTo>
                <a:cubicBezTo>
                  <a:pt x="719265" y="460487"/>
                  <a:pt x="724300" y="461417"/>
                  <a:pt x="729063" y="463004"/>
                </a:cubicBezTo>
                <a:cubicBezTo>
                  <a:pt x="738588" y="469354"/>
                  <a:pt x="751288" y="472529"/>
                  <a:pt x="757638" y="482054"/>
                </a:cubicBezTo>
                <a:cubicBezTo>
                  <a:pt x="767003" y="496102"/>
                  <a:pt x="767699" y="499170"/>
                  <a:pt x="781450" y="510629"/>
                </a:cubicBezTo>
                <a:cubicBezTo>
                  <a:pt x="795934" y="522699"/>
                  <a:pt x="814591" y="527134"/>
                  <a:pt x="829075" y="539204"/>
                </a:cubicBezTo>
                <a:cubicBezTo>
                  <a:pt x="852857" y="559023"/>
                  <a:pt x="832543" y="549885"/>
                  <a:pt x="857650" y="558254"/>
                </a:cubicBezTo>
                <a:cubicBezTo>
                  <a:pt x="862413" y="563017"/>
                  <a:pt x="866334" y="568806"/>
                  <a:pt x="871938" y="572542"/>
                </a:cubicBezTo>
                <a:cubicBezTo>
                  <a:pt x="876115" y="575327"/>
                  <a:pt x="881735" y="575059"/>
                  <a:pt x="886225" y="577304"/>
                </a:cubicBezTo>
                <a:cubicBezTo>
                  <a:pt x="891345" y="579864"/>
                  <a:pt x="895393" y="584269"/>
                  <a:pt x="900513" y="586829"/>
                </a:cubicBezTo>
                <a:cubicBezTo>
                  <a:pt x="905003" y="589074"/>
                  <a:pt x="910310" y="589347"/>
                  <a:pt x="914800" y="591592"/>
                </a:cubicBezTo>
                <a:cubicBezTo>
                  <a:pt x="940260" y="604322"/>
                  <a:pt x="916988" y="600215"/>
                  <a:pt x="948138" y="605879"/>
                </a:cubicBezTo>
                <a:cubicBezTo>
                  <a:pt x="959182" y="607887"/>
                  <a:pt x="970327" y="609330"/>
                  <a:pt x="981475" y="610642"/>
                </a:cubicBezTo>
                <a:cubicBezTo>
                  <a:pt x="1009492" y="613938"/>
                  <a:pt x="1031046" y="614250"/>
                  <a:pt x="1057675" y="620167"/>
                </a:cubicBezTo>
                <a:cubicBezTo>
                  <a:pt x="1062576" y="621256"/>
                  <a:pt x="1067200" y="623342"/>
                  <a:pt x="1071963" y="624929"/>
                </a:cubicBezTo>
                <a:cubicBezTo>
                  <a:pt x="1076725" y="629692"/>
                  <a:pt x="1080646" y="635481"/>
                  <a:pt x="1086250" y="639217"/>
                </a:cubicBezTo>
                <a:cubicBezTo>
                  <a:pt x="1090427" y="642002"/>
                  <a:pt x="1096681" y="640765"/>
                  <a:pt x="1100538" y="643979"/>
                </a:cubicBezTo>
                <a:cubicBezTo>
                  <a:pt x="1106636" y="649060"/>
                  <a:pt x="1109212" y="657416"/>
                  <a:pt x="1114825" y="663029"/>
                </a:cubicBezTo>
                <a:cubicBezTo>
                  <a:pt x="1124056" y="672260"/>
                  <a:pt x="1131781" y="673443"/>
                  <a:pt x="1143400" y="677317"/>
                </a:cubicBezTo>
                <a:cubicBezTo>
                  <a:pt x="1149750" y="682079"/>
                  <a:pt x="1154513" y="691604"/>
                  <a:pt x="1162450" y="691604"/>
                </a:cubicBezTo>
                <a:cubicBezTo>
                  <a:pt x="1168174" y="691604"/>
                  <a:pt x="1155485" y="682436"/>
                  <a:pt x="1152925" y="677317"/>
                </a:cubicBezTo>
                <a:cubicBezTo>
                  <a:pt x="1150680" y="672827"/>
                  <a:pt x="1150601" y="667417"/>
                  <a:pt x="1148163" y="663029"/>
                </a:cubicBezTo>
                <a:cubicBezTo>
                  <a:pt x="1135057" y="639437"/>
                  <a:pt x="1134079" y="635931"/>
                  <a:pt x="1114825" y="624929"/>
                </a:cubicBezTo>
                <a:cubicBezTo>
                  <a:pt x="1108661" y="621407"/>
                  <a:pt x="1102301" y="618201"/>
                  <a:pt x="1095775" y="615404"/>
                </a:cubicBezTo>
                <a:cubicBezTo>
                  <a:pt x="1091161" y="613427"/>
                  <a:pt x="1086315" y="612021"/>
                  <a:pt x="1081488" y="610642"/>
                </a:cubicBezTo>
                <a:cubicBezTo>
                  <a:pt x="1061704" y="604989"/>
                  <a:pt x="1046089" y="602360"/>
                  <a:pt x="1024338" y="601117"/>
                </a:cubicBezTo>
                <a:cubicBezTo>
                  <a:pt x="981516" y="598670"/>
                  <a:pt x="938613" y="597942"/>
                  <a:pt x="895750" y="596354"/>
                </a:cubicBezTo>
                <a:cubicBezTo>
                  <a:pt x="888278" y="592618"/>
                  <a:pt x="869145" y="584036"/>
                  <a:pt x="862413" y="577304"/>
                </a:cubicBezTo>
                <a:cubicBezTo>
                  <a:pt x="858366" y="573257"/>
                  <a:pt x="857357" y="566593"/>
                  <a:pt x="852888" y="563017"/>
                </a:cubicBezTo>
                <a:cubicBezTo>
                  <a:pt x="848968" y="559881"/>
                  <a:pt x="843090" y="560499"/>
                  <a:pt x="838600" y="558254"/>
                </a:cubicBezTo>
                <a:cubicBezTo>
                  <a:pt x="801678" y="539793"/>
                  <a:pt x="845932" y="555934"/>
                  <a:pt x="810025" y="543967"/>
                </a:cubicBezTo>
                <a:cubicBezTo>
                  <a:pt x="776158" y="548200"/>
                  <a:pt x="774591" y="538634"/>
                  <a:pt x="762400" y="563017"/>
                </a:cubicBezTo>
                <a:cubicBezTo>
                  <a:pt x="760155" y="567507"/>
                  <a:pt x="759225" y="572542"/>
                  <a:pt x="757638" y="577304"/>
                </a:cubicBezTo>
                <a:cubicBezTo>
                  <a:pt x="759225" y="593179"/>
                  <a:pt x="759460" y="609248"/>
                  <a:pt x="762400" y="624929"/>
                </a:cubicBezTo>
                <a:cubicBezTo>
                  <a:pt x="764250" y="634797"/>
                  <a:pt x="768750" y="643979"/>
                  <a:pt x="771925" y="653504"/>
                </a:cubicBezTo>
                <a:lnTo>
                  <a:pt x="776688" y="667792"/>
                </a:lnTo>
                <a:cubicBezTo>
                  <a:pt x="781578" y="711810"/>
                  <a:pt x="784956" y="716186"/>
                  <a:pt x="776688" y="763042"/>
                </a:cubicBezTo>
                <a:cubicBezTo>
                  <a:pt x="774943" y="772929"/>
                  <a:pt x="767163" y="791617"/>
                  <a:pt x="767163" y="791617"/>
                </a:cubicBezTo>
                <a:cubicBezTo>
                  <a:pt x="768750" y="805904"/>
                  <a:pt x="768439" y="820533"/>
                  <a:pt x="771925" y="834479"/>
                </a:cubicBezTo>
                <a:cubicBezTo>
                  <a:pt x="773682" y="841509"/>
                  <a:pt x="790938" y="859854"/>
                  <a:pt x="795738" y="863054"/>
                </a:cubicBezTo>
                <a:cubicBezTo>
                  <a:pt x="799915" y="865839"/>
                  <a:pt x="805263" y="866229"/>
                  <a:pt x="810025" y="867817"/>
                </a:cubicBezTo>
                <a:cubicBezTo>
                  <a:pt x="835427" y="905919"/>
                  <a:pt x="802085" y="859876"/>
                  <a:pt x="833838" y="891629"/>
                </a:cubicBezTo>
                <a:cubicBezTo>
                  <a:pt x="837885" y="895676"/>
                  <a:pt x="839316" y="901870"/>
                  <a:pt x="843363" y="905917"/>
                </a:cubicBezTo>
                <a:cubicBezTo>
                  <a:pt x="848976" y="911530"/>
                  <a:pt x="856063" y="915442"/>
                  <a:pt x="862413" y="920204"/>
                </a:cubicBezTo>
                <a:cubicBezTo>
                  <a:pt x="865588" y="924967"/>
                  <a:pt x="867891" y="930444"/>
                  <a:pt x="871938" y="934492"/>
                </a:cubicBezTo>
                <a:cubicBezTo>
                  <a:pt x="875985" y="938539"/>
                  <a:pt x="882456" y="939709"/>
                  <a:pt x="886225" y="944017"/>
                </a:cubicBezTo>
                <a:cubicBezTo>
                  <a:pt x="893763" y="952632"/>
                  <a:pt x="898925" y="963067"/>
                  <a:pt x="905275" y="972592"/>
                </a:cubicBezTo>
                <a:cubicBezTo>
                  <a:pt x="910844" y="980946"/>
                  <a:pt x="911625" y="991642"/>
                  <a:pt x="914800" y="1001167"/>
                </a:cubicBezTo>
                <a:cubicBezTo>
                  <a:pt x="916610" y="1006597"/>
                  <a:pt x="921150" y="1010692"/>
                  <a:pt x="924325" y="1015454"/>
                </a:cubicBezTo>
                <a:cubicBezTo>
                  <a:pt x="925913" y="1021804"/>
                  <a:pt x="929088" y="1041049"/>
                  <a:pt x="929088" y="1034504"/>
                </a:cubicBezTo>
                <a:cubicBezTo>
                  <a:pt x="929088" y="1025734"/>
                  <a:pt x="925427" y="998607"/>
                  <a:pt x="919563" y="986879"/>
                </a:cubicBezTo>
                <a:cubicBezTo>
                  <a:pt x="917003" y="981760"/>
                  <a:pt x="912598" y="977711"/>
                  <a:pt x="910038" y="972592"/>
                </a:cubicBezTo>
                <a:cubicBezTo>
                  <a:pt x="905284" y="963084"/>
                  <a:pt x="905986" y="950841"/>
                  <a:pt x="895750" y="944017"/>
                </a:cubicBezTo>
                <a:cubicBezTo>
                  <a:pt x="890304" y="940386"/>
                  <a:pt x="883050" y="940842"/>
                  <a:pt x="876700" y="939254"/>
                </a:cubicBezTo>
                <a:cubicBezTo>
                  <a:pt x="835757" y="911957"/>
                  <a:pt x="887560" y="944684"/>
                  <a:pt x="848125" y="924967"/>
                </a:cubicBezTo>
                <a:cubicBezTo>
                  <a:pt x="811188" y="906499"/>
                  <a:pt x="855471" y="922654"/>
                  <a:pt x="819550" y="910679"/>
                </a:cubicBezTo>
                <a:cubicBezTo>
                  <a:pt x="816413" y="901267"/>
                  <a:pt x="813656" y="888818"/>
                  <a:pt x="805263" y="882104"/>
                </a:cubicBezTo>
                <a:cubicBezTo>
                  <a:pt x="801343" y="878968"/>
                  <a:pt x="795738" y="878929"/>
                  <a:pt x="790975" y="877342"/>
                </a:cubicBezTo>
                <a:cubicBezTo>
                  <a:pt x="769140" y="844590"/>
                  <a:pt x="782785" y="852388"/>
                  <a:pt x="757638" y="844004"/>
                </a:cubicBezTo>
                <a:cubicBezTo>
                  <a:pt x="748113" y="850354"/>
                  <a:pt x="737158" y="854959"/>
                  <a:pt x="729063" y="863054"/>
                </a:cubicBezTo>
                <a:cubicBezTo>
                  <a:pt x="720092" y="872025"/>
                  <a:pt x="712422" y="881563"/>
                  <a:pt x="700488" y="886867"/>
                </a:cubicBezTo>
                <a:cubicBezTo>
                  <a:pt x="691313" y="890945"/>
                  <a:pt x="681438" y="893217"/>
                  <a:pt x="671913" y="896392"/>
                </a:cubicBezTo>
                <a:lnTo>
                  <a:pt x="643338" y="905917"/>
                </a:lnTo>
                <a:cubicBezTo>
                  <a:pt x="637129" y="907987"/>
                  <a:pt x="630824" y="910326"/>
                  <a:pt x="624288" y="910679"/>
                </a:cubicBezTo>
                <a:cubicBezTo>
                  <a:pt x="571953" y="913508"/>
                  <a:pt x="519513" y="913854"/>
                  <a:pt x="467125" y="915442"/>
                </a:cubicBezTo>
                <a:cubicBezTo>
                  <a:pt x="462363" y="917029"/>
                  <a:pt x="454056" y="915334"/>
                  <a:pt x="452838" y="920204"/>
                </a:cubicBezTo>
                <a:cubicBezTo>
                  <a:pt x="450115" y="931094"/>
                  <a:pt x="457600" y="942317"/>
                  <a:pt x="457600" y="953542"/>
                </a:cubicBezTo>
                <a:cubicBezTo>
                  <a:pt x="457600" y="985332"/>
                  <a:pt x="455478" y="1017112"/>
                  <a:pt x="452838" y="1048792"/>
                </a:cubicBezTo>
                <a:cubicBezTo>
                  <a:pt x="452294" y="1055315"/>
                  <a:pt x="449956" y="1061573"/>
                  <a:pt x="448075" y="1067842"/>
                </a:cubicBezTo>
                <a:cubicBezTo>
                  <a:pt x="445190" y="1077459"/>
                  <a:pt x="438550" y="1096417"/>
                  <a:pt x="438550" y="1096417"/>
                </a:cubicBezTo>
                <a:cubicBezTo>
                  <a:pt x="436963" y="1091654"/>
                  <a:pt x="433788" y="1087149"/>
                  <a:pt x="433788" y="1082129"/>
                </a:cubicBezTo>
                <a:cubicBezTo>
                  <a:pt x="433788" y="1075584"/>
                  <a:pt x="436752" y="1069373"/>
                  <a:pt x="438550" y="1063079"/>
                </a:cubicBezTo>
                <a:cubicBezTo>
                  <a:pt x="446213" y="1036259"/>
                  <a:pt x="440142" y="1061481"/>
                  <a:pt x="452838" y="1029742"/>
                </a:cubicBezTo>
                <a:cubicBezTo>
                  <a:pt x="456567" y="1020420"/>
                  <a:pt x="459188" y="1010692"/>
                  <a:pt x="462363" y="1001167"/>
                </a:cubicBezTo>
                <a:lnTo>
                  <a:pt x="467125" y="986879"/>
                </a:lnTo>
                <a:cubicBezTo>
                  <a:pt x="465538" y="967829"/>
                  <a:pt x="464889" y="948677"/>
                  <a:pt x="462363" y="929729"/>
                </a:cubicBezTo>
                <a:cubicBezTo>
                  <a:pt x="461700" y="924753"/>
                  <a:pt x="461150" y="918992"/>
                  <a:pt x="457600" y="915442"/>
                </a:cubicBezTo>
                <a:cubicBezTo>
                  <a:pt x="450592" y="908434"/>
                  <a:pt x="415555" y="898252"/>
                  <a:pt x="409975" y="896392"/>
                </a:cubicBezTo>
                <a:lnTo>
                  <a:pt x="395688" y="891629"/>
                </a:lnTo>
                <a:lnTo>
                  <a:pt x="381400" y="886867"/>
                </a:lnTo>
                <a:cubicBezTo>
                  <a:pt x="379813" y="882104"/>
                  <a:pt x="379774" y="876499"/>
                  <a:pt x="376638" y="872579"/>
                </a:cubicBezTo>
                <a:cubicBezTo>
                  <a:pt x="373062" y="868109"/>
                  <a:pt x="366398" y="867101"/>
                  <a:pt x="362350" y="863054"/>
                </a:cubicBezTo>
                <a:cubicBezTo>
                  <a:pt x="358303" y="859007"/>
                  <a:pt x="356000" y="853529"/>
                  <a:pt x="352825" y="848767"/>
                </a:cubicBezTo>
                <a:cubicBezTo>
                  <a:pt x="335462" y="796672"/>
                  <a:pt x="363151" y="875570"/>
                  <a:pt x="338538" y="820192"/>
                </a:cubicBezTo>
                <a:cubicBezTo>
                  <a:pt x="334122" y="810257"/>
                  <a:pt x="326768" y="785158"/>
                  <a:pt x="324250" y="772567"/>
                </a:cubicBezTo>
                <a:cubicBezTo>
                  <a:pt x="322356" y="763098"/>
                  <a:pt x="321075" y="753517"/>
                  <a:pt x="319488" y="743992"/>
                </a:cubicBezTo>
                <a:cubicBezTo>
                  <a:pt x="321075" y="732879"/>
                  <a:pt x="327800" y="721303"/>
                  <a:pt x="324250" y="710654"/>
                </a:cubicBezTo>
                <a:cubicBezTo>
                  <a:pt x="322005" y="703919"/>
                  <a:pt x="311792" y="703766"/>
                  <a:pt x="305200" y="701129"/>
                </a:cubicBezTo>
                <a:cubicBezTo>
                  <a:pt x="295878" y="697400"/>
                  <a:pt x="286150" y="694779"/>
                  <a:pt x="276625" y="691604"/>
                </a:cubicBezTo>
                <a:cubicBezTo>
                  <a:pt x="256132" y="684773"/>
                  <a:pt x="267203" y="688058"/>
                  <a:pt x="243288" y="682079"/>
                </a:cubicBezTo>
                <a:cubicBezTo>
                  <a:pt x="189313" y="683667"/>
                  <a:pt x="135264" y="683608"/>
                  <a:pt x="81363" y="686842"/>
                </a:cubicBezTo>
                <a:cubicBezTo>
                  <a:pt x="55811" y="688375"/>
                  <a:pt x="-20378" y="698070"/>
                  <a:pt x="5163" y="696367"/>
                </a:cubicBezTo>
                <a:lnTo>
                  <a:pt x="76600" y="691604"/>
                </a:lnTo>
                <a:cubicBezTo>
                  <a:pt x="86125" y="690017"/>
                  <a:pt x="95706" y="688736"/>
                  <a:pt x="105175" y="686842"/>
                </a:cubicBezTo>
                <a:cubicBezTo>
                  <a:pt x="111593" y="685558"/>
                  <a:pt x="117785" y="683250"/>
                  <a:pt x="124225" y="682079"/>
                </a:cubicBezTo>
                <a:cubicBezTo>
                  <a:pt x="135269" y="680071"/>
                  <a:pt x="146519" y="679325"/>
                  <a:pt x="157563" y="677317"/>
                </a:cubicBezTo>
                <a:cubicBezTo>
                  <a:pt x="178021" y="673597"/>
                  <a:pt x="173058" y="672890"/>
                  <a:pt x="190900" y="667792"/>
                </a:cubicBezTo>
                <a:cubicBezTo>
                  <a:pt x="206604" y="663305"/>
                  <a:pt x="217381" y="661543"/>
                  <a:pt x="233763" y="658267"/>
                </a:cubicBezTo>
                <a:cubicBezTo>
                  <a:pt x="238525" y="655092"/>
                  <a:pt x="242820" y="651067"/>
                  <a:pt x="248050" y="648742"/>
                </a:cubicBezTo>
                <a:cubicBezTo>
                  <a:pt x="257225" y="644664"/>
                  <a:pt x="276625" y="639217"/>
                  <a:pt x="276625" y="639217"/>
                </a:cubicBezTo>
                <a:lnTo>
                  <a:pt x="295675" y="610642"/>
                </a:lnTo>
                <a:cubicBezTo>
                  <a:pt x="301244" y="602288"/>
                  <a:pt x="305200" y="582067"/>
                  <a:pt x="305200" y="582067"/>
                </a:cubicBezTo>
                <a:cubicBezTo>
                  <a:pt x="303613" y="572542"/>
                  <a:pt x="302533" y="562918"/>
                  <a:pt x="300438" y="553492"/>
                </a:cubicBezTo>
                <a:cubicBezTo>
                  <a:pt x="299349" y="548591"/>
                  <a:pt x="299225" y="542754"/>
                  <a:pt x="295675" y="539204"/>
                </a:cubicBezTo>
                <a:cubicBezTo>
                  <a:pt x="287580" y="531109"/>
                  <a:pt x="267100" y="520154"/>
                  <a:pt x="267100" y="520154"/>
                </a:cubicBezTo>
                <a:cubicBezTo>
                  <a:pt x="260750" y="510629"/>
                  <a:pt x="251670" y="502439"/>
                  <a:pt x="248050" y="491579"/>
                </a:cubicBezTo>
                <a:cubicBezTo>
                  <a:pt x="246463" y="486817"/>
                  <a:pt x="245533" y="481782"/>
                  <a:pt x="243288" y="477292"/>
                </a:cubicBezTo>
                <a:cubicBezTo>
                  <a:pt x="240728" y="472172"/>
                  <a:pt x="236323" y="468124"/>
                  <a:pt x="233763" y="463004"/>
                </a:cubicBezTo>
                <a:cubicBezTo>
                  <a:pt x="231518" y="458514"/>
                  <a:pt x="230321" y="453560"/>
                  <a:pt x="229000" y="448717"/>
                </a:cubicBezTo>
                <a:cubicBezTo>
                  <a:pt x="225555" y="436087"/>
                  <a:pt x="222650" y="423317"/>
                  <a:pt x="219475" y="410617"/>
                </a:cubicBezTo>
                <a:cubicBezTo>
                  <a:pt x="218257" y="405747"/>
                  <a:pt x="216958" y="400819"/>
                  <a:pt x="214713" y="396329"/>
                </a:cubicBezTo>
                <a:cubicBezTo>
                  <a:pt x="212153" y="391210"/>
                  <a:pt x="208363" y="386804"/>
                  <a:pt x="205188" y="382042"/>
                </a:cubicBezTo>
                <a:cubicBezTo>
                  <a:pt x="203600" y="375692"/>
                  <a:pt x="196794" y="357546"/>
                  <a:pt x="200425" y="362992"/>
                </a:cubicBezTo>
                <a:cubicBezTo>
                  <a:pt x="203600" y="367754"/>
                  <a:pt x="205903" y="373232"/>
                  <a:pt x="209950" y="377279"/>
                </a:cubicBezTo>
                <a:cubicBezTo>
                  <a:pt x="247410" y="414737"/>
                  <a:pt x="199519" y="354284"/>
                  <a:pt x="238525" y="401092"/>
                </a:cubicBezTo>
                <a:cubicBezTo>
                  <a:pt x="256417" y="422562"/>
                  <a:pt x="241898" y="420803"/>
                  <a:pt x="276625" y="443954"/>
                </a:cubicBezTo>
                <a:cubicBezTo>
                  <a:pt x="312100" y="467603"/>
                  <a:pt x="268530" y="437208"/>
                  <a:pt x="305200" y="467767"/>
                </a:cubicBezTo>
                <a:cubicBezTo>
                  <a:pt x="309597" y="471431"/>
                  <a:pt x="316928" y="472172"/>
                  <a:pt x="319488" y="477292"/>
                </a:cubicBezTo>
                <a:cubicBezTo>
                  <a:pt x="322328" y="482972"/>
                  <a:pt x="309963" y="497136"/>
                  <a:pt x="309963" y="49634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FFFF00"/>
              </a:highlight>
            </a:endParaRPr>
          </a:p>
        </p:txBody>
      </p:sp>
      <p:sp>
        <p:nvSpPr>
          <p:cNvPr id="1667" name="Freeform 166"/>
          <p:cNvSpPr/>
          <p:nvPr/>
        </p:nvSpPr>
        <p:spPr>
          <a:xfrm rot="17925448">
            <a:off x="1287381" y="2326587"/>
            <a:ext cx="104832" cy="95636"/>
          </a:xfrm>
          <a:custGeom>
            <a:avLst/>
            <a:gdLst>
              <a:gd name="connsiteX0" fmla="*/ 309963 w 1163917"/>
              <a:gd name="connsiteY0" fmla="*/ 496342 h 1096417"/>
              <a:gd name="connsiteX1" fmla="*/ 319488 w 1163917"/>
              <a:gd name="connsiteY1" fmla="*/ 472529 h 1096417"/>
              <a:gd name="connsiteX2" fmla="*/ 338538 w 1163917"/>
              <a:gd name="connsiteY2" fmla="*/ 443954 h 1096417"/>
              <a:gd name="connsiteX3" fmla="*/ 381400 w 1163917"/>
              <a:gd name="connsiteY3" fmla="*/ 420142 h 1096417"/>
              <a:gd name="connsiteX4" fmla="*/ 395688 w 1163917"/>
              <a:gd name="connsiteY4" fmla="*/ 405854 h 1096417"/>
              <a:gd name="connsiteX5" fmla="*/ 409975 w 1163917"/>
              <a:gd name="connsiteY5" fmla="*/ 401092 h 1096417"/>
              <a:gd name="connsiteX6" fmla="*/ 552850 w 1163917"/>
              <a:gd name="connsiteY6" fmla="*/ 396329 h 1096417"/>
              <a:gd name="connsiteX7" fmla="*/ 557613 w 1163917"/>
              <a:gd name="connsiteY7" fmla="*/ 310604 h 1096417"/>
              <a:gd name="connsiteX8" fmla="*/ 562375 w 1163917"/>
              <a:gd name="connsiteY8" fmla="*/ 215354 h 1096417"/>
              <a:gd name="connsiteX9" fmla="*/ 567138 w 1163917"/>
              <a:gd name="connsiteY9" fmla="*/ 182017 h 1096417"/>
              <a:gd name="connsiteX10" fmla="*/ 576663 w 1163917"/>
              <a:gd name="connsiteY10" fmla="*/ 167729 h 1096417"/>
              <a:gd name="connsiteX11" fmla="*/ 610000 w 1163917"/>
              <a:gd name="connsiteY11" fmla="*/ 91529 h 1096417"/>
              <a:gd name="connsiteX12" fmla="*/ 614763 w 1163917"/>
              <a:gd name="connsiteY12" fmla="*/ 77242 h 1096417"/>
              <a:gd name="connsiteX13" fmla="*/ 638575 w 1163917"/>
              <a:gd name="connsiteY13" fmla="*/ 34379 h 1096417"/>
              <a:gd name="connsiteX14" fmla="*/ 643338 w 1163917"/>
              <a:gd name="connsiteY14" fmla="*/ 15329 h 1096417"/>
              <a:gd name="connsiteX15" fmla="*/ 648100 w 1163917"/>
              <a:gd name="connsiteY15" fmla="*/ 1042 h 1096417"/>
              <a:gd name="connsiteX16" fmla="*/ 638575 w 1163917"/>
              <a:gd name="connsiteY16" fmla="*/ 34379 h 1096417"/>
              <a:gd name="connsiteX17" fmla="*/ 619525 w 1163917"/>
              <a:gd name="connsiteY17" fmla="*/ 62954 h 1096417"/>
              <a:gd name="connsiteX18" fmla="*/ 605238 w 1163917"/>
              <a:gd name="connsiteY18" fmla="*/ 91529 h 1096417"/>
              <a:gd name="connsiteX19" fmla="*/ 595713 w 1163917"/>
              <a:gd name="connsiteY19" fmla="*/ 124867 h 1096417"/>
              <a:gd name="connsiteX20" fmla="*/ 586188 w 1163917"/>
              <a:gd name="connsiteY20" fmla="*/ 153442 h 1096417"/>
              <a:gd name="connsiteX21" fmla="*/ 581425 w 1163917"/>
              <a:gd name="connsiteY21" fmla="*/ 167729 h 1096417"/>
              <a:gd name="connsiteX22" fmla="*/ 576663 w 1163917"/>
              <a:gd name="connsiteY22" fmla="*/ 186779 h 1096417"/>
              <a:gd name="connsiteX23" fmla="*/ 571900 w 1163917"/>
              <a:gd name="connsiteY23" fmla="*/ 201067 h 1096417"/>
              <a:gd name="connsiteX24" fmla="*/ 562375 w 1163917"/>
              <a:gd name="connsiteY24" fmla="*/ 239167 h 1096417"/>
              <a:gd name="connsiteX25" fmla="*/ 567138 w 1163917"/>
              <a:gd name="connsiteY25" fmla="*/ 367754 h 1096417"/>
              <a:gd name="connsiteX26" fmla="*/ 581425 w 1163917"/>
              <a:gd name="connsiteY26" fmla="*/ 377279 h 1096417"/>
              <a:gd name="connsiteX27" fmla="*/ 610000 w 1163917"/>
              <a:gd name="connsiteY27" fmla="*/ 386804 h 1096417"/>
              <a:gd name="connsiteX28" fmla="*/ 638575 w 1163917"/>
              <a:gd name="connsiteY28" fmla="*/ 396329 h 1096417"/>
              <a:gd name="connsiteX29" fmla="*/ 652863 w 1163917"/>
              <a:gd name="connsiteY29" fmla="*/ 401092 h 1096417"/>
              <a:gd name="connsiteX30" fmla="*/ 681438 w 1163917"/>
              <a:gd name="connsiteY30" fmla="*/ 420142 h 1096417"/>
              <a:gd name="connsiteX31" fmla="*/ 686200 w 1163917"/>
              <a:gd name="connsiteY31" fmla="*/ 434429 h 1096417"/>
              <a:gd name="connsiteX32" fmla="*/ 714775 w 1163917"/>
              <a:gd name="connsiteY32" fmla="*/ 458242 h 1096417"/>
              <a:gd name="connsiteX33" fmla="*/ 729063 w 1163917"/>
              <a:gd name="connsiteY33" fmla="*/ 463004 h 1096417"/>
              <a:gd name="connsiteX34" fmla="*/ 757638 w 1163917"/>
              <a:gd name="connsiteY34" fmla="*/ 482054 h 1096417"/>
              <a:gd name="connsiteX35" fmla="*/ 781450 w 1163917"/>
              <a:gd name="connsiteY35" fmla="*/ 510629 h 1096417"/>
              <a:gd name="connsiteX36" fmla="*/ 829075 w 1163917"/>
              <a:gd name="connsiteY36" fmla="*/ 539204 h 1096417"/>
              <a:gd name="connsiteX37" fmla="*/ 857650 w 1163917"/>
              <a:gd name="connsiteY37" fmla="*/ 558254 h 1096417"/>
              <a:gd name="connsiteX38" fmla="*/ 871938 w 1163917"/>
              <a:gd name="connsiteY38" fmla="*/ 572542 h 1096417"/>
              <a:gd name="connsiteX39" fmla="*/ 886225 w 1163917"/>
              <a:gd name="connsiteY39" fmla="*/ 577304 h 1096417"/>
              <a:gd name="connsiteX40" fmla="*/ 900513 w 1163917"/>
              <a:gd name="connsiteY40" fmla="*/ 586829 h 1096417"/>
              <a:gd name="connsiteX41" fmla="*/ 914800 w 1163917"/>
              <a:gd name="connsiteY41" fmla="*/ 591592 h 1096417"/>
              <a:gd name="connsiteX42" fmla="*/ 948138 w 1163917"/>
              <a:gd name="connsiteY42" fmla="*/ 605879 h 1096417"/>
              <a:gd name="connsiteX43" fmla="*/ 981475 w 1163917"/>
              <a:gd name="connsiteY43" fmla="*/ 610642 h 1096417"/>
              <a:gd name="connsiteX44" fmla="*/ 1057675 w 1163917"/>
              <a:gd name="connsiteY44" fmla="*/ 620167 h 1096417"/>
              <a:gd name="connsiteX45" fmla="*/ 1071963 w 1163917"/>
              <a:gd name="connsiteY45" fmla="*/ 624929 h 1096417"/>
              <a:gd name="connsiteX46" fmla="*/ 1086250 w 1163917"/>
              <a:gd name="connsiteY46" fmla="*/ 639217 h 1096417"/>
              <a:gd name="connsiteX47" fmla="*/ 1100538 w 1163917"/>
              <a:gd name="connsiteY47" fmla="*/ 643979 h 1096417"/>
              <a:gd name="connsiteX48" fmla="*/ 1114825 w 1163917"/>
              <a:gd name="connsiteY48" fmla="*/ 663029 h 1096417"/>
              <a:gd name="connsiteX49" fmla="*/ 1143400 w 1163917"/>
              <a:gd name="connsiteY49" fmla="*/ 677317 h 1096417"/>
              <a:gd name="connsiteX50" fmla="*/ 1162450 w 1163917"/>
              <a:gd name="connsiteY50" fmla="*/ 691604 h 1096417"/>
              <a:gd name="connsiteX51" fmla="*/ 1152925 w 1163917"/>
              <a:gd name="connsiteY51" fmla="*/ 677317 h 1096417"/>
              <a:gd name="connsiteX52" fmla="*/ 1148163 w 1163917"/>
              <a:gd name="connsiteY52" fmla="*/ 663029 h 1096417"/>
              <a:gd name="connsiteX53" fmla="*/ 1114825 w 1163917"/>
              <a:gd name="connsiteY53" fmla="*/ 624929 h 1096417"/>
              <a:gd name="connsiteX54" fmla="*/ 1095775 w 1163917"/>
              <a:gd name="connsiteY54" fmla="*/ 615404 h 1096417"/>
              <a:gd name="connsiteX55" fmla="*/ 1081488 w 1163917"/>
              <a:gd name="connsiteY55" fmla="*/ 610642 h 1096417"/>
              <a:gd name="connsiteX56" fmla="*/ 1024338 w 1163917"/>
              <a:gd name="connsiteY56" fmla="*/ 601117 h 1096417"/>
              <a:gd name="connsiteX57" fmla="*/ 895750 w 1163917"/>
              <a:gd name="connsiteY57" fmla="*/ 596354 h 1096417"/>
              <a:gd name="connsiteX58" fmla="*/ 862413 w 1163917"/>
              <a:gd name="connsiteY58" fmla="*/ 577304 h 1096417"/>
              <a:gd name="connsiteX59" fmla="*/ 852888 w 1163917"/>
              <a:gd name="connsiteY59" fmla="*/ 563017 h 1096417"/>
              <a:gd name="connsiteX60" fmla="*/ 838600 w 1163917"/>
              <a:gd name="connsiteY60" fmla="*/ 558254 h 1096417"/>
              <a:gd name="connsiteX61" fmla="*/ 810025 w 1163917"/>
              <a:gd name="connsiteY61" fmla="*/ 543967 h 1096417"/>
              <a:gd name="connsiteX62" fmla="*/ 762400 w 1163917"/>
              <a:gd name="connsiteY62" fmla="*/ 563017 h 1096417"/>
              <a:gd name="connsiteX63" fmla="*/ 757638 w 1163917"/>
              <a:gd name="connsiteY63" fmla="*/ 577304 h 1096417"/>
              <a:gd name="connsiteX64" fmla="*/ 762400 w 1163917"/>
              <a:gd name="connsiteY64" fmla="*/ 624929 h 1096417"/>
              <a:gd name="connsiteX65" fmla="*/ 771925 w 1163917"/>
              <a:gd name="connsiteY65" fmla="*/ 653504 h 1096417"/>
              <a:gd name="connsiteX66" fmla="*/ 776688 w 1163917"/>
              <a:gd name="connsiteY66" fmla="*/ 667792 h 1096417"/>
              <a:gd name="connsiteX67" fmla="*/ 776688 w 1163917"/>
              <a:gd name="connsiteY67" fmla="*/ 763042 h 1096417"/>
              <a:gd name="connsiteX68" fmla="*/ 767163 w 1163917"/>
              <a:gd name="connsiteY68" fmla="*/ 791617 h 1096417"/>
              <a:gd name="connsiteX69" fmla="*/ 771925 w 1163917"/>
              <a:gd name="connsiteY69" fmla="*/ 834479 h 1096417"/>
              <a:gd name="connsiteX70" fmla="*/ 795738 w 1163917"/>
              <a:gd name="connsiteY70" fmla="*/ 863054 h 1096417"/>
              <a:gd name="connsiteX71" fmla="*/ 810025 w 1163917"/>
              <a:gd name="connsiteY71" fmla="*/ 867817 h 1096417"/>
              <a:gd name="connsiteX72" fmla="*/ 833838 w 1163917"/>
              <a:gd name="connsiteY72" fmla="*/ 891629 h 1096417"/>
              <a:gd name="connsiteX73" fmla="*/ 843363 w 1163917"/>
              <a:gd name="connsiteY73" fmla="*/ 905917 h 1096417"/>
              <a:gd name="connsiteX74" fmla="*/ 862413 w 1163917"/>
              <a:gd name="connsiteY74" fmla="*/ 920204 h 1096417"/>
              <a:gd name="connsiteX75" fmla="*/ 871938 w 1163917"/>
              <a:gd name="connsiteY75" fmla="*/ 934492 h 1096417"/>
              <a:gd name="connsiteX76" fmla="*/ 886225 w 1163917"/>
              <a:gd name="connsiteY76" fmla="*/ 944017 h 1096417"/>
              <a:gd name="connsiteX77" fmla="*/ 905275 w 1163917"/>
              <a:gd name="connsiteY77" fmla="*/ 972592 h 1096417"/>
              <a:gd name="connsiteX78" fmla="*/ 914800 w 1163917"/>
              <a:gd name="connsiteY78" fmla="*/ 1001167 h 1096417"/>
              <a:gd name="connsiteX79" fmla="*/ 924325 w 1163917"/>
              <a:gd name="connsiteY79" fmla="*/ 1015454 h 1096417"/>
              <a:gd name="connsiteX80" fmla="*/ 929088 w 1163917"/>
              <a:gd name="connsiteY80" fmla="*/ 1034504 h 1096417"/>
              <a:gd name="connsiteX81" fmla="*/ 919563 w 1163917"/>
              <a:gd name="connsiteY81" fmla="*/ 986879 h 1096417"/>
              <a:gd name="connsiteX82" fmla="*/ 910038 w 1163917"/>
              <a:gd name="connsiteY82" fmla="*/ 972592 h 1096417"/>
              <a:gd name="connsiteX83" fmla="*/ 895750 w 1163917"/>
              <a:gd name="connsiteY83" fmla="*/ 944017 h 1096417"/>
              <a:gd name="connsiteX84" fmla="*/ 876700 w 1163917"/>
              <a:gd name="connsiteY84" fmla="*/ 939254 h 1096417"/>
              <a:gd name="connsiteX85" fmla="*/ 848125 w 1163917"/>
              <a:gd name="connsiteY85" fmla="*/ 924967 h 1096417"/>
              <a:gd name="connsiteX86" fmla="*/ 819550 w 1163917"/>
              <a:gd name="connsiteY86" fmla="*/ 910679 h 1096417"/>
              <a:gd name="connsiteX87" fmla="*/ 805263 w 1163917"/>
              <a:gd name="connsiteY87" fmla="*/ 882104 h 1096417"/>
              <a:gd name="connsiteX88" fmla="*/ 790975 w 1163917"/>
              <a:gd name="connsiteY88" fmla="*/ 877342 h 1096417"/>
              <a:gd name="connsiteX89" fmla="*/ 757638 w 1163917"/>
              <a:gd name="connsiteY89" fmla="*/ 844004 h 1096417"/>
              <a:gd name="connsiteX90" fmla="*/ 729063 w 1163917"/>
              <a:gd name="connsiteY90" fmla="*/ 863054 h 1096417"/>
              <a:gd name="connsiteX91" fmla="*/ 700488 w 1163917"/>
              <a:gd name="connsiteY91" fmla="*/ 886867 h 1096417"/>
              <a:gd name="connsiteX92" fmla="*/ 671913 w 1163917"/>
              <a:gd name="connsiteY92" fmla="*/ 896392 h 1096417"/>
              <a:gd name="connsiteX93" fmla="*/ 643338 w 1163917"/>
              <a:gd name="connsiteY93" fmla="*/ 905917 h 1096417"/>
              <a:gd name="connsiteX94" fmla="*/ 624288 w 1163917"/>
              <a:gd name="connsiteY94" fmla="*/ 910679 h 1096417"/>
              <a:gd name="connsiteX95" fmla="*/ 467125 w 1163917"/>
              <a:gd name="connsiteY95" fmla="*/ 915442 h 1096417"/>
              <a:gd name="connsiteX96" fmla="*/ 452838 w 1163917"/>
              <a:gd name="connsiteY96" fmla="*/ 920204 h 1096417"/>
              <a:gd name="connsiteX97" fmla="*/ 457600 w 1163917"/>
              <a:gd name="connsiteY97" fmla="*/ 953542 h 1096417"/>
              <a:gd name="connsiteX98" fmla="*/ 452838 w 1163917"/>
              <a:gd name="connsiteY98" fmla="*/ 1048792 h 1096417"/>
              <a:gd name="connsiteX99" fmla="*/ 448075 w 1163917"/>
              <a:gd name="connsiteY99" fmla="*/ 1067842 h 1096417"/>
              <a:gd name="connsiteX100" fmla="*/ 438550 w 1163917"/>
              <a:gd name="connsiteY100" fmla="*/ 1096417 h 1096417"/>
              <a:gd name="connsiteX101" fmla="*/ 433788 w 1163917"/>
              <a:gd name="connsiteY101" fmla="*/ 1082129 h 1096417"/>
              <a:gd name="connsiteX102" fmla="*/ 438550 w 1163917"/>
              <a:gd name="connsiteY102" fmla="*/ 1063079 h 1096417"/>
              <a:gd name="connsiteX103" fmla="*/ 452838 w 1163917"/>
              <a:gd name="connsiteY103" fmla="*/ 1029742 h 1096417"/>
              <a:gd name="connsiteX104" fmla="*/ 462363 w 1163917"/>
              <a:gd name="connsiteY104" fmla="*/ 1001167 h 1096417"/>
              <a:gd name="connsiteX105" fmla="*/ 467125 w 1163917"/>
              <a:gd name="connsiteY105" fmla="*/ 986879 h 1096417"/>
              <a:gd name="connsiteX106" fmla="*/ 462363 w 1163917"/>
              <a:gd name="connsiteY106" fmla="*/ 929729 h 1096417"/>
              <a:gd name="connsiteX107" fmla="*/ 457600 w 1163917"/>
              <a:gd name="connsiteY107" fmla="*/ 915442 h 1096417"/>
              <a:gd name="connsiteX108" fmla="*/ 409975 w 1163917"/>
              <a:gd name="connsiteY108" fmla="*/ 896392 h 1096417"/>
              <a:gd name="connsiteX109" fmla="*/ 395688 w 1163917"/>
              <a:gd name="connsiteY109" fmla="*/ 891629 h 1096417"/>
              <a:gd name="connsiteX110" fmla="*/ 381400 w 1163917"/>
              <a:gd name="connsiteY110" fmla="*/ 886867 h 1096417"/>
              <a:gd name="connsiteX111" fmla="*/ 376638 w 1163917"/>
              <a:gd name="connsiteY111" fmla="*/ 872579 h 1096417"/>
              <a:gd name="connsiteX112" fmla="*/ 362350 w 1163917"/>
              <a:gd name="connsiteY112" fmla="*/ 863054 h 1096417"/>
              <a:gd name="connsiteX113" fmla="*/ 352825 w 1163917"/>
              <a:gd name="connsiteY113" fmla="*/ 848767 h 1096417"/>
              <a:gd name="connsiteX114" fmla="*/ 338538 w 1163917"/>
              <a:gd name="connsiteY114" fmla="*/ 820192 h 1096417"/>
              <a:gd name="connsiteX115" fmla="*/ 324250 w 1163917"/>
              <a:gd name="connsiteY115" fmla="*/ 772567 h 1096417"/>
              <a:gd name="connsiteX116" fmla="*/ 319488 w 1163917"/>
              <a:gd name="connsiteY116" fmla="*/ 743992 h 1096417"/>
              <a:gd name="connsiteX117" fmla="*/ 324250 w 1163917"/>
              <a:gd name="connsiteY117" fmla="*/ 710654 h 1096417"/>
              <a:gd name="connsiteX118" fmla="*/ 305200 w 1163917"/>
              <a:gd name="connsiteY118" fmla="*/ 701129 h 1096417"/>
              <a:gd name="connsiteX119" fmla="*/ 276625 w 1163917"/>
              <a:gd name="connsiteY119" fmla="*/ 691604 h 1096417"/>
              <a:gd name="connsiteX120" fmla="*/ 243288 w 1163917"/>
              <a:gd name="connsiteY120" fmla="*/ 682079 h 1096417"/>
              <a:gd name="connsiteX121" fmla="*/ 81363 w 1163917"/>
              <a:gd name="connsiteY121" fmla="*/ 686842 h 1096417"/>
              <a:gd name="connsiteX122" fmla="*/ 5163 w 1163917"/>
              <a:gd name="connsiteY122" fmla="*/ 696367 h 1096417"/>
              <a:gd name="connsiteX123" fmla="*/ 76600 w 1163917"/>
              <a:gd name="connsiteY123" fmla="*/ 691604 h 1096417"/>
              <a:gd name="connsiteX124" fmla="*/ 105175 w 1163917"/>
              <a:gd name="connsiteY124" fmla="*/ 686842 h 1096417"/>
              <a:gd name="connsiteX125" fmla="*/ 124225 w 1163917"/>
              <a:gd name="connsiteY125" fmla="*/ 682079 h 1096417"/>
              <a:gd name="connsiteX126" fmla="*/ 157563 w 1163917"/>
              <a:gd name="connsiteY126" fmla="*/ 677317 h 1096417"/>
              <a:gd name="connsiteX127" fmla="*/ 190900 w 1163917"/>
              <a:gd name="connsiteY127" fmla="*/ 667792 h 1096417"/>
              <a:gd name="connsiteX128" fmla="*/ 233763 w 1163917"/>
              <a:gd name="connsiteY128" fmla="*/ 658267 h 1096417"/>
              <a:gd name="connsiteX129" fmla="*/ 248050 w 1163917"/>
              <a:gd name="connsiteY129" fmla="*/ 648742 h 1096417"/>
              <a:gd name="connsiteX130" fmla="*/ 276625 w 1163917"/>
              <a:gd name="connsiteY130" fmla="*/ 639217 h 1096417"/>
              <a:gd name="connsiteX131" fmla="*/ 295675 w 1163917"/>
              <a:gd name="connsiteY131" fmla="*/ 610642 h 1096417"/>
              <a:gd name="connsiteX132" fmla="*/ 305200 w 1163917"/>
              <a:gd name="connsiteY132" fmla="*/ 582067 h 1096417"/>
              <a:gd name="connsiteX133" fmla="*/ 300438 w 1163917"/>
              <a:gd name="connsiteY133" fmla="*/ 553492 h 1096417"/>
              <a:gd name="connsiteX134" fmla="*/ 295675 w 1163917"/>
              <a:gd name="connsiteY134" fmla="*/ 539204 h 1096417"/>
              <a:gd name="connsiteX135" fmla="*/ 267100 w 1163917"/>
              <a:gd name="connsiteY135" fmla="*/ 520154 h 1096417"/>
              <a:gd name="connsiteX136" fmla="*/ 248050 w 1163917"/>
              <a:gd name="connsiteY136" fmla="*/ 491579 h 1096417"/>
              <a:gd name="connsiteX137" fmla="*/ 243288 w 1163917"/>
              <a:gd name="connsiteY137" fmla="*/ 477292 h 1096417"/>
              <a:gd name="connsiteX138" fmla="*/ 233763 w 1163917"/>
              <a:gd name="connsiteY138" fmla="*/ 463004 h 1096417"/>
              <a:gd name="connsiteX139" fmla="*/ 229000 w 1163917"/>
              <a:gd name="connsiteY139" fmla="*/ 448717 h 1096417"/>
              <a:gd name="connsiteX140" fmla="*/ 219475 w 1163917"/>
              <a:gd name="connsiteY140" fmla="*/ 410617 h 1096417"/>
              <a:gd name="connsiteX141" fmla="*/ 214713 w 1163917"/>
              <a:gd name="connsiteY141" fmla="*/ 396329 h 1096417"/>
              <a:gd name="connsiteX142" fmla="*/ 205188 w 1163917"/>
              <a:gd name="connsiteY142" fmla="*/ 382042 h 1096417"/>
              <a:gd name="connsiteX143" fmla="*/ 200425 w 1163917"/>
              <a:gd name="connsiteY143" fmla="*/ 362992 h 1096417"/>
              <a:gd name="connsiteX144" fmla="*/ 209950 w 1163917"/>
              <a:gd name="connsiteY144" fmla="*/ 377279 h 1096417"/>
              <a:gd name="connsiteX145" fmla="*/ 238525 w 1163917"/>
              <a:gd name="connsiteY145" fmla="*/ 401092 h 1096417"/>
              <a:gd name="connsiteX146" fmla="*/ 276625 w 1163917"/>
              <a:gd name="connsiteY146" fmla="*/ 443954 h 1096417"/>
              <a:gd name="connsiteX147" fmla="*/ 305200 w 1163917"/>
              <a:gd name="connsiteY147" fmla="*/ 467767 h 1096417"/>
              <a:gd name="connsiteX148" fmla="*/ 319488 w 1163917"/>
              <a:gd name="connsiteY148" fmla="*/ 477292 h 1096417"/>
              <a:gd name="connsiteX149" fmla="*/ 309963 w 1163917"/>
              <a:gd name="connsiteY149" fmla="*/ 496342 h 109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163917" h="1096417">
                <a:moveTo>
                  <a:pt x="309963" y="496342"/>
                </a:moveTo>
                <a:cubicBezTo>
                  <a:pt x="309963" y="495548"/>
                  <a:pt x="315394" y="480034"/>
                  <a:pt x="319488" y="472529"/>
                </a:cubicBezTo>
                <a:cubicBezTo>
                  <a:pt x="324970" y="462479"/>
                  <a:pt x="332188" y="453479"/>
                  <a:pt x="338538" y="443954"/>
                </a:cubicBezTo>
                <a:cubicBezTo>
                  <a:pt x="347896" y="429917"/>
                  <a:pt x="366511" y="425105"/>
                  <a:pt x="381400" y="420142"/>
                </a:cubicBezTo>
                <a:cubicBezTo>
                  <a:pt x="386163" y="415379"/>
                  <a:pt x="390084" y="409590"/>
                  <a:pt x="395688" y="405854"/>
                </a:cubicBezTo>
                <a:cubicBezTo>
                  <a:pt x="399865" y="403069"/>
                  <a:pt x="404964" y="401396"/>
                  <a:pt x="409975" y="401092"/>
                </a:cubicBezTo>
                <a:cubicBezTo>
                  <a:pt x="457539" y="398209"/>
                  <a:pt x="505225" y="397917"/>
                  <a:pt x="552850" y="396329"/>
                </a:cubicBezTo>
                <a:cubicBezTo>
                  <a:pt x="554438" y="367754"/>
                  <a:pt x="556109" y="339184"/>
                  <a:pt x="557613" y="310604"/>
                </a:cubicBezTo>
                <a:cubicBezTo>
                  <a:pt x="559284" y="278858"/>
                  <a:pt x="560027" y="247057"/>
                  <a:pt x="562375" y="215354"/>
                </a:cubicBezTo>
                <a:cubicBezTo>
                  <a:pt x="563204" y="204159"/>
                  <a:pt x="563912" y="192769"/>
                  <a:pt x="567138" y="182017"/>
                </a:cubicBezTo>
                <a:cubicBezTo>
                  <a:pt x="568783" y="176534"/>
                  <a:pt x="573488" y="172492"/>
                  <a:pt x="576663" y="167729"/>
                </a:cubicBezTo>
                <a:cubicBezTo>
                  <a:pt x="589820" y="115100"/>
                  <a:pt x="579250" y="140730"/>
                  <a:pt x="610000" y="91529"/>
                </a:cubicBezTo>
                <a:cubicBezTo>
                  <a:pt x="612661" y="87272"/>
                  <a:pt x="612785" y="81856"/>
                  <a:pt x="614763" y="77242"/>
                </a:cubicBezTo>
                <a:cubicBezTo>
                  <a:pt x="621596" y="61300"/>
                  <a:pt x="629544" y="49432"/>
                  <a:pt x="638575" y="34379"/>
                </a:cubicBezTo>
                <a:cubicBezTo>
                  <a:pt x="640163" y="28029"/>
                  <a:pt x="641540" y="21623"/>
                  <a:pt x="643338" y="15329"/>
                </a:cubicBezTo>
                <a:cubicBezTo>
                  <a:pt x="644717" y="10502"/>
                  <a:pt x="648100" y="-3978"/>
                  <a:pt x="648100" y="1042"/>
                </a:cubicBezTo>
                <a:cubicBezTo>
                  <a:pt x="648100" y="3512"/>
                  <a:pt x="640822" y="30334"/>
                  <a:pt x="638575" y="34379"/>
                </a:cubicBezTo>
                <a:cubicBezTo>
                  <a:pt x="633015" y="44386"/>
                  <a:pt x="619525" y="62954"/>
                  <a:pt x="619525" y="62954"/>
                </a:cubicBezTo>
                <a:cubicBezTo>
                  <a:pt x="607558" y="98861"/>
                  <a:pt x="623699" y="54607"/>
                  <a:pt x="605238" y="91529"/>
                </a:cubicBezTo>
                <a:cubicBezTo>
                  <a:pt x="601234" y="99536"/>
                  <a:pt x="598004" y="117232"/>
                  <a:pt x="595713" y="124867"/>
                </a:cubicBezTo>
                <a:cubicBezTo>
                  <a:pt x="592828" y="134484"/>
                  <a:pt x="589363" y="143917"/>
                  <a:pt x="586188" y="153442"/>
                </a:cubicBezTo>
                <a:cubicBezTo>
                  <a:pt x="584600" y="158204"/>
                  <a:pt x="582642" y="162859"/>
                  <a:pt x="581425" y="167729"/>
                </a:cubicBezTo>
                <a:cubicBezTo>
                  <a:pt x="579838" y="174079"/>
                  <a:pt x="578461" y="180485"/>
                  <a:pt x="576663" y="186779"/>
                </a:cubicBezTo>
                <a:cubicBezTo>
                  <a:pt x="575284" y="191606"/>
                  <a:pt x="573221" y="196224"/>
                  <a:pt x="571900" y="201067"/>
                </a:cubicBezTo>
                <a:cubicBezTo>
                  <a:pt x="568455" y="213697"/>
                  <a:pt x="562375" y="239167"/>
                  <a:pt x="562375" y="239167"/>
                </a:cubicBezTo>
                <a:cubicBezTo>
                  <a:pt x="563963" y="282029"/>
                  <a:pt x="561277" y="325265"/>
                  <a:pt x="567138" y="367754"/>
                </a:cubicBezTo>
                <a:cubicBezTo>
                  <a:pt x="567920" y="373424"/>
                  <a:pt x="576195" y="374954"/>
                  <a:pt x="581425" y="377279"/>
                </a:cubicBezTo>
                <a:cubicBezTo>
                  <a:pt x="590600" y="381357"/>
                  <a:pt x="600475" y="383629"/>
                  <a:pt x="610000" y="386804"/>
                </a:cubicBezTo>
                <a:lnTo>
                  <a:pt x="638575" y="396329"/>
                </a:lnTo>
                <a:lnTo>
                  <a:pt x="652863" y="401092"/>
                </a:lnTo>
                <a:cubicBezTo>
                  <a:pt x="663723" y="404712"/>
                  <a:pt x="681438" y="420142"/>
                  <a:pt x="681438" y="420142"/>
                </a:cubicBezTo>
                <a:cubicBezTo>
                  <a:pt x="683025" y="424904"/>
                  <a:pt x="683415" y="430252"/>
                  <a:pt x="686200" y="434429"/>
                </a:cubicBezTo>
                <a:cubicBezTo>
                  <a:pt x="691466" y="442328"/>
                  <a:pt x="705990" y="453850"/>
                  <a:pt x="714775" y="458242"/>
                </a:cubicBezTo>
                <a:cubicBezTo>
                  <a:pt x="719265" y="460487"/>
                  <a:pt x="724300" y="461417"/>
                  <a:pt x="729063" y="463004"/>
                </a:cubicBezTo>
                <a:cubicBezTo>
                  <a:pt x="738588" y="469354"/>
                  <a:pt x="751288" y="472529"/>
                  <a:pt x="757638" y="482054"/>
                </a:cubicBezTo>
                <a:cubicBezTo>
                  <a:pt x="767003" y="496102"/>
                  <a:pt x="767699" y="499170"/>
                  <a:pt x="781450" y="510629"/>
                </a:cubicBezTo>
                <a:cubicBezTo>
                  <a:pt x="795934" y="522699"/>
                  <a:pt x="814591" y="527134"/>
                  <a:pt x="829075" y="539204"/>
                </a:cubicBezTo>
                <a:cubicBezTo>
                  <a:pt x="852857" y="559023"/>
                  <a:pt x="832543" y="549885"/>
                  <a:pt x="857650" y="558254"/>
                </a:cubicBezTo>
                <a:cubicBezTo>
                  <a:pt x="862413" y="563017"/>
                  <a:pt x="866334" y="568806"/>
                  <a:pt x="871938" y="572542"/>
                </a:cubicBezTo>
                <a:cubicBezTo>
                  <a:pt x="876115" y="575327"/>
                  <a:pt x="881735" y="575059"/>
                  <a:pt x="886225" y="577304"/>
                </a:cubicBezTo>
                <a:cubicBezTo>
                  <a:pt x="891345" y="579864"/>
                  <a:pt x="895393" y="584269"/>
                  <a:pt x="900513" y="586829"/>
                </a:cubicBezTo>
                <a:cubicBezTo>
                  <a:pt x="905003" y="589074"/>
                  <a:pt x="910310" y="589347"/>
                  <a:pt x="914800" y="591592"/>
                </a:cubicBezTo>
                <a:cubicBezTo>
                  <a:pt x="940260" y="604322"/>
                  <a:pt x="916988" y="600215"/>
                  <a:pt x="948138" y="605879"/>
                </a:cubicBezTo>
                <a:cubicBezTo>
                  <a:pt x="959182" y="607887"/>
                  <a:pt x="970327" y="609330"/>
                  <a:pt x="981475" y="610642"/>
                </a:cubicBezTo>
                <a:cubicBezTo>
                  <a:pt x="1009492" y="613938"/>
                  <a:pt x="1031046" y="614250"/>
                  <a:pt x="1057675" y="620167"/>
                </a:cubicBezTo>
                <a:cubicBezTo>
                  <a:pt x="1062576" y="621256"/>
                  <a:pt x="1067200" y="623342"/>
                  <a:pt x="1071963" y="624929"/>
                </a:cubicBezTo>
                <a:cubicBezTo>
                  <a:pt x="1076725" y="629692"/>
                  <a:pt x="1080646" y="635481"/>
                  <a:pt x="1086250" y="639217"/>
                </a:cubicBezTo>
                <a:cubicBezTo>
                  <a:pt x="1090427" y="642002"/>
                  <a:pt x="1096681" y="640765"/>
                  <a:pt x="1100538" y="643979"/>
                </a:cubicBezTo>
                <a:cubicBezTo>
                  <a:pt x="1106636" y="649060"/>
                  <a:pt x="1109212" y="657416"/>
                  <a:pt x="1114825" y="663029"/>
                </a:cubicBezTo>
                <a:cubicBezTo>
                  <a:pt x="1124056" y="672260"/>
                  <a:pt x="1131781" y="673443"/>
                  <a:pt x="1143400" y="677317"/>
                </a:cubicBezTo>
                <a:cubicBezTo>
                  <a:pt x="1149750" y="682079"/>
                  <a:pt x="1154513" y="691604"/>
                  <a:pt x="1162450" y="691604"/>
                </a:cubicBezTo>
                <a:cubicBezTo>
                  <a:pt x="1168174" y="691604"/>
                  <a:pt x="1155485" y="682436"/>
                  <a:pt x="1152925" y="677317"/>
                </a:cubicBezTo>
                <a:cubicBezTo>
                  <a:pt x="1150680" y="672827"/>
                  <a:pt x="1150601" y="667417"/>
                  <a:pt x="1148163" y="663029"/>
                </a:cubicBezTo>
                <a:cubicBezTo>
                  <a:pt x="1135057" y="639437"/>
                  <a:pt x="1134079" y="635931"/>
                  <a:pt x="1114825" y="624929"/>
                </a:cubicBezTo>
                <a:cubicBezTo>
                  <a:pt x="1108661" y="621407"/>
                  <a:pt x="1102301" y="618201"/>
                  <a:pt x="1095775" y="615404"/>
                </a:cubicBezTo>
                <a:cubicBezTo>
                  <a:pt x="1091161" y="613427"/>
                  <a:pt x="1086315" y="612021"/>
                  <a:pt x="1081488" y="610642"/>
                </a:cubicBezTo>
                <a:cubicBezTo>
                  <a:pt x="1061704" y="604989"/>
                  <a:pt x="1046089" y="602360"/>
                  <a:pt x="1024338" y="601117"/>
                </a:cubicBezTo>
                <a:cubicBezTo>
                  <a:pt x="981516" y="598670"/>
                  <a:pt x="938613" y="597942"/>
                  <a:pt x="895750" y="596354"/>
                </a:cubicBezTo>
                <a:cubicBezTo>
                  <a:pt x="888278" y="592618"/>
                  <a:pt x="869145" y="584036"/>
                  <a:pt x="862413" y="577304"/>
                </a:cubicBezTo>
                <a:cubicBezTo>
                  <a:pt x="858366" y="573257"/>
                  <a:pt x="857357" y="566593"/>
                  <a:pt x="852888" y="563017"/>
                </a:cubicBezTo>
                <a:cubicBezTo>
                  <a:pt x="848968" y="559881"/>
                  <a:pt x="843090" y="560499"/>
                  <a:pt x="838600" y="558254"/>
                </a:cubicBezTo>
                <a:cubicBezTo>
                  <a:pt x="801678" y="539793"/>
                  <a:pt x="845932" y="555934"/>
                  <a:pt x="810025" y="543967"/>
                </a:cubicBezTo>
                <a:cubicBezTo>
                  <a:pt x="776158" y="548200"/>
                  <a:pt x="774591" y="538634"/>
                  <a:pt x="762400" y="563017"/>
                </a:cubicBezTo>
                <a:cubicBezTo>
                  <a:pt x="760155" y="567507"/>
                  <a:pt x="759225" y="572542"/>
                  <a:pt x="757638" y="577304"/>
                </a:cubicBezTo>
                <a:cubicBezTo>
                  <a:pt x="759225" y="593179"/>
                  <a:pt x="759460" y="609248"/>
                  <a:pt x="762400" y="624929"/>
                </a:cubicBezTo>
                <a:cubicBezTo>
                  <a:pt x="764250" y="634797"/>
                  <a:pt x="768750" y="643979"/>
                  <a:pt x="771925" y="653504"/>
                </a:cubicBezTo>
                <a:lnTo>
                  <a:pt x="776688" y="667792"/>
                </a:lnTo>
                <a:cubicBezTo>
                  <a:pt x="781578" y="711810"/>
                  <a:pt x="784956" y="716186"/>
                  <a:pt x="776688" y="763042"/>
                </a:cubicBezTo>
                <a:cubicBezTo>
                  <a:pt x="774943" y="772929"/>
                  <a:pt x="767163" y="791617"/>
                  <a:pt x="767163" y="791617"/>
                </a:cubicBezTo>
                <a:cubicBezTo>
                  <a:pt x="768750" y="805904"/>
                  <a:pt x="768439" y="820533"/>
                  <a:pt x="771925" y="834479"/>
                </a:cubicBezTo>
                <a:cubicBezTo>
                  <a:pt x="773682" y="841509"/>
                  <a:pt x="790938" y="859854"/>
                  <a:pt x="795738" y="863054"/>
                </a:cubicBezTo>
                <a:cubicBezTo>
                  <a:pt x="799915" y="865839"/>
                  <a:pt x="805263" y="866229"/>
                  <a:pt x="810025" y="867817"/>
                </a:cubicBezTo>
                <a:cubicBezTo>
                  <a:pt x="835427" y="905919"/>
                  <a:pt x="802085" y="859876"/>
                  <a:pt x="833838" y="891629"/>
                </a:cubicBezTo>
                <a:cubicBezTo>
                  <a:pt x="837885" y="895676"/>
                  <a:pt x="839316" y="901870"/>
                  <a:pt x="843363" y="905917"/>
                </a:cubicBezTo>
                <a:cubicBezTo>
                  <a:pt x="848976" y="911530"/>
                  <a:pt x="856063" y="915442"/>
                  <a:pt x="862413" y="920204"/>
                </a:cubicBezTo>
                <a:cubicBezTo>
                  <a:pt x="865588" y="924967"/>
                  <a:pt x="867891" y="930444"/>
                  <a:pt x="871938" y="934492"/>
                </a:cubicBezTo>
                <a:cubicBezTo>
                  <a:pt x="875985" y="938539"/>
                  <a:pt x="882456" y="939709"/>
                  <a:pt x="886225" y="944017"/>
                </a:cubicBezTo>
                <a:cubicBezTo>
                  <a:pt x="893763" y="952632"/>
                  <a:pt x="898925" y="963067"/>
                  <a:pt x="905275" y="972592"/>
                </a:cubicBezTo>
                <a:cubicBezTo>
                  <a:pt x="910844" y="980946"/>
                  <a:pt x="911625" y="991642"/>
                  <a:pt x="914800" y="1001167"/>
                </a:cubicBezTo>
                <a:cubicBezTo>
                  <a:pt x="916610" y="1006597"/>
                  <a:pt x="921150" y="1010692"/>
                  <a:pt x="924325" y="1015454"/>
                </a:cubicBezTo>
                <a:cubicBezTo>
                  <a:pt x="925913" y="1021804"/>
                  <a:pt x="929088" y="1041049"/>
                  <a:pt x="929088" y="1034504"/>
                </a:cubicBezTo>
                <a:cubicBezTo>
                  <a:pt x="929088" y="1025734"/>
                  <a:pt x="925427" y="998607"/>
                  <a:pt x="919563" y="986879"/>
                </a:cubicBezTo>
                <a:cubicBezTo>
                  <a:pt x="917003" y="981760"/>
                  <a:pt x="912598" y="977711"/>
                  <a:pt x="910038" y="972592"/>
                </a:cubicBezTo>
                <a:cubicBezTo>
                  <a:pt x="905284" y="963084"/>
                  <a:pt x="905986" y="950841"/>
                  <a:pt x="895750" y="944017"/>
                </a:cubicBezTo>
                <a:cubicBezTo>
                  <a:pt x="890304" y="940386"/>
                  <a:pt x="883050" y="940842"/>
                  <a:pt x="876700" y="939254"/>
                </a:cubicBezTo>
                <a:cubicBezTo>
                  <a:pt x="835757" y="911957"/>
                  <a:pt x="887560" y="944684"/>
                  <a:pt x="848125" y="924967"/>
                </a:cubicBezTo>
                <a:cubicBezTo>
                  <a:pt x="811188" y="906499"/>
                  <a:pt x="855471" y="922654"/>
                  <a:pt x="819550" y="910679"/>
                </a:cubicBezTo>
                <a:cubicBezTo>
                  <a:pt x="816413" y="901267"/>
                  <a:pt x="813656" y="888818"/>
                  <a:pt x="805263" y="882104"/>
                </a:cubicBezTo>
                <a:cubicBezTo>
                  <a:pt x="801343" y="878968"/>
                  <a:pt x="795738" y="878929"/>
                  <a:pt x="790975" y="877342"/>
                </a:cubicBezTo>
                <a:cubicBezTo>
                  <a:pt x="769140" y="844590"/>
                  <a:pt x="782785" y="852388"/>
                  <a:pt x="757638" y="844004"/>
                </a:cubicBezTo>
                <a:cubicBezTo>
                  <a:pt x="748113" y="850354"/>
                  <a:pt x="737158" y="854959"/>
                  <a:pt x="729063" y="863054"/>
                </a:cubicBezTo>
                <a:cubicBezTo>
                  <a:pt x="720092" y="872025"/>
                  <a:pt x="712422" y="881563"/>
                  <a:pt x="700488" y="886867"/>
                </a:cubicBezTo>
                <a:cubicBezTo>
                  <a:pt x="691313" y="890945"/>
                  <a:pt x="681438" y="893217"/>
                  <a:pt x="671913" y="896392"/>
                </a:cubicBezTo>
                <a:lnTo>
                  <a:pt x="643338" y="905917"/>
                </a:lnTo>
                <a:cubicBezTo>
                  <a:pt x="637129" y="907987"/>
                  <a:pt x="630824" y="910326"/>
                  <a:pt x="624288" y="910679"/>
                </a:cubicBezTo>
                <a:cubicBezTo>
                  <a:pt x="571953" y="913508"/>
                  <a:pt x="519513" y="913854"/>
                  <a:pt x="467125" y="915442"/>
                </a:cubicBezTo>
                <a:cubicBezTo>
                  <a:pt x="462363" y="917029"/>
                  <a:pt x="454056" y="915334"/>
                  <a:pt x="452838" y="920204"/>
                </a:cubicBezTo>
                <a:cubicBezTo>
                  <a:pt x="450115" y="931094"/>
                  <a:pt x="457600" y="942317"/>
                  <a:pt x="457600" y="953542"/>
                </a:cubicBezTo>
                <a:cubicBezTo>
                  <a:pt x="457600" y="985332"/>
                  <a:pt x="455478" y="1017112"/>
                  <a:pt x="452838" y="1048792"/>
                </a:cubicBezTo>
                <a:cubicBezTo>
                  <a:pt x="452294" y="1055315"/>
                  <a:pt x="449956" y="1061573"/>
                  <a:pt x="448075" y="1067842"/>
                </a:cubicBezTo>
                <a:cubicBezTo>
                  <a:pt x="445190" y="1077459"/>
                  <a:pt x="438550" y="1096417"/>
                  <a:pt x="438550" y="1096417"/>
                </a:cubicBezTo>
                <a:cubicBezTo>
                  <a:pt x="436963" y="1091654"/>
                  <a:pt x="433788" y="1087149"/>
                  <a:pt x="433788" y="1082129"/>
                </a:cubicBezTo>
                <a:cubicBezTo>
                  <a:pt x="433788" y="1075584"/>
                  <a:pt x="436752" y="1069373"/>
                  <a:pt x="438550" y="1063079"/>
                </a:cubicBezTo>
                <a:cubicBezTo>
                  <a:pt x="446213" y="1036259"/>
                  <a:pt x="440142" y="1061481"/>
                  <a:pt x="452838" y="1029742"/>
                </a:cubicBezTo>
                <a:cubicBezTo>
                  <a:pt x="456567" y="1020420"/>
                  <a:pt x="459188" y="1010692"/>
                  <a:pt x="462363" y="1001167"/>
                </a:cubicBezTo>
                <a:lnTo>
                  <a:pt x="467125" y="986879"/>
                </a:lnTo>
                <a:cubicBezTo>
                  <a:pt x="465538" y="967829"/>
                  <a:pt x="464889" y="948677"/>
                  <a:pt x="462363" y="929729"/>
                </a:cubicBezTo>
                <a:cubicBezTo>
                  <a:pt x="461700" y="924753"/>
                  <a:pt x="461150" y="918992"/>
                  <a:pt x="457600" y="915442"/>
                </a:cubicBezTo>
                <a:cubicBezTo>
                  <a:pt x="450592" y="908434"/>
                  <a:pt x="415555" y="898252"/>
                  <a:pt x="409975" y="896392"/>
                </a:cubicBezTo>
                <a:lnTo>
                  <a:pt x="395688" y="891629"/>
                </a:lnTo>
                <a:lnTo>
                  <a:pt x="381400" y="886867"/>
                </a:lnTo>
                <a:cubicBezTo>
                  <a:pt x="379813" y="882104"/>
                  <a:pt x="379774" y="876499"/>
                  <a:pt x="376638" y="872579"/>
                </a:cubicBezTo>
                <a:cubicBezTo>
                  <a:pt x="373062" y="868109"/>
                  <a:pt x="366398" y="867101"/>
                  <a:pt x="362350" y="863054"/>
                </a:cubicBezTo>
                <a:cubicBezTo>
                  <a:pt x="358303" y="859007"/>
                  <a:pt x="356000" y="853529"/>
                  <a:pt x="352825" y="848767"/>
                </a:cubicBezTo>
                <a:cubicBezTo>
                  <a:pt x="335462" y="796672"/>
                  <a:pt x="363151" y="875570"/>
                  <a:pt x="338538" y="820192"/>
                </a:cubicBezTo>
                <a:cubicBezTo>
                  <a:pt x="334122" y="810257"/>
                  <a:pt x="326768" y="785158"/>
                  <a:pt x="324250" y="772567"/>
                </a:cubicBezTo>
                <a:cubicBezTo>
                  <a:pt x="322356" y="763098"/>
                  <a:pt x="321075" y="753517"/>
                  <a:pt x="319488" y="743992"/>
                </a:cubicBezTo>
                <a:cubicBezTo>
                  <a:pt x="321075" y="732879"/>
                  <a:pt x="327800" y="721303"/>
                  <a:pt x="324250" y="710654"/>
                </a:cubicBezTo>
                <a:cubicBezTo>
                  <a:pt x="322005" y="703919"/>
                  <a:pt x="311792" y="703766"/>
                  <a:pt x="305200" y="701129"/>
                </a:cubicBezTo>
                <a:cubicBezTo>
                  <a:pt x="295878" y="697400"/>
                  <a:pt x="286150" y="694779"/>
                  <a:pt x="276625" y="691604"/>
                </a:cubicBezTo>
                <a:cubicBezTo>
                  <a:pt x="256132" y="684773"/>
                  <a:pt x="267203" y="688058"/>
                  <a:pt x="243288" y="682079"/>
                </a:cubicBezTo>
                <a:cubicBezTo>
                  <a:pt x="189313" y="683667"/>
                  <a:pt x="135264" y="683608"/>
                  <a:pt x="81363" y="686842"/>
                </a:cubicBezTo>
                <a:cubicBezTo>
                  <a:pt x="55811" y="688375"/>
                  <a:pt x="-20378" y="698070"/>
                  <a:pt x="5163" y="696367"/>
                </a:cubicBezTo>
                <a:lnTo>
                  <a:pt x="76600" y="691604"/>
                </a:lnTo>
                <a:cubicBezTo>
                  <a:pt x="86125" y="690017"/>
                  <a:pt x="95706" y="688736"/>
                  <a:pt x="105175" y="686842"/>
                </a:cubicBezTo>
                <a:cubicBezTo>
                  <a:pt x="111593" y="685558"/>
                  <a:pt x="117785" y="683250"/>
                  <a:pt x="124225" y="682079"/>
                </a:cubicBezTo>
                <a:cubicBezTo>
                  <a:pt x="135269" y="680071"/>
                  <a:pt x="146519" y="679325"/>
                  <a:pt x="157563" y="677317"/>
                </a:cubicBezTo>
                <a:cubicBezTo>
                  <a:pt x="178021" y="673597"/>
                  <a:pt x="173058" y="672890"/>
                  <a:pt x="190900" y="667792"/>
                </a:cubicBezTo>
                <a:cubicBezTo>
                  <a:pt x="206604" y="663305"/>
                  <a:pt x="217381" y="661543"/>
                  <a:pt x="233763" y="658267"/>
                </a:cubicBezTo>
                <a:cubicBezTo>
                  <a:pt x="238525" y="655092"/>
                  <a:pt x="242820" y="651067"/>
                  <a:pt x="248050" y="648742"/>
                </a:cubicBezTo>
                <a:cubicBezTo>
                  <a:pt x="257225" y="644664"/>
                  <a:pt x="276625" y="639217"/>
                  <a:pt x="276625" y="639217"/>
                </a:cubicBezTo>
                <a:lnTo>
                  <a:pt x="295675" y="610642"/>
                </a:lnTo>
                <a:cubicBezTo>
                  <a:pt x="301244" y="602288"/>
                  <a:pt x="305200" y="582067"/>
                  <a:pt x="305200" y="582067"/>
                </a:cubicBezTo>
                <a:cubicBezTo>
                  <a:pt x="303613" y="572542"/>
                  <a:pt x="302533" y="562918"/>
                  <a:pt x="300438" y="553492"/>
                </a:cubicBezTo>
                <a:cubicBezTo>
                  <a:pt x="299349" y="548591"/>
                  <a:pt x="299225" y="542754"/>
                  <a:pt x="295675" y="539204"/>
                </a:cubicBezTo>
                <a:cubicBezTo>
                  <a:pt x="287580" y="531109"/>
                  <a:pt x="267100" y="520154"/>
                  <a:pt x="267100" y="520154"/>
                </a:cubicBezTo>
                <a:cubicBezTo>
                  <a:pt x="260750" y="510629"/>
                  <a:pt x="251670" y="502439"/>
                  <a:pt x="248050" y="491579"/>
                </a:cubicBezTo>
                <a:cubicBezTo>
                  <a:pt x="246463" y="486817"/>
                  <a:pt x="245533" y="481782"/>
                  <a:pt x="243288" y="477292"/>
                </a:cubicBezTo>
                <a:cubicBezTo>
                  <a:pt x="240728" y="472172"/>
                  <a:pt x="236323" y="468124"/>
                  <a:pt x="233763" y="463004"/>
                </a:cubicBezTo>
                <a:cubicBezTo>
                  <a:pt x="231518" y="458514"/>
                  <a:pt x="230321" y="453560"/>
                  <a:pt x="229000" y="448717"/>
                </a:cubicBezTo>
                <a:cubicBezTo>
                  <a:pt x="225555" y="436087"/>
                  <a:pt x="222650" y="423317"/>
                  <a:pt x="219475" y="410617"/>
                </a:cubicBezTo>
                <a:cubicBezTo>
                  <a:pt x="218257" y="405747"/>
                  <a:pt x="216958" y="400819"/>
                  <a:pt x="214713" y="396329"/>
                </a:cubicBezTo>
                <a:cubicBezTo>
                  <a:pt x="212153" y="391210"/>
                  <a:pt x="208363" y="386804"/>
                  <a:pt x="205188" y="382042"/>
                </a:cubicBezTo>
                <a:cubicBezTo>
                  <a:pt x="203600" y="375692"/>
                  <a:pt x="196794" y="357546"/>
                  <a:pt x="200425" y="362992"/>
                </a:cubicBezTo>
                <a:cubicBezTo>
                  <a:pt x="203600" y="367754"/>
                  <a:pt x="205903" y="373232"/>
                  <a:pt x="209950" y="377279"/>
                </a:cubicBezTo>
                <a:cubicBezTo>
                  <a:pt x="247410" y="414737"/>
                  <a:pt x="199519" y="354284"/>
                  <a:pt x="238525" y="401092"/>
                </a:cubicBezTo>
                <a:cubicBezTo>
                  <a:pt x="256417" y="422562"/>
                  <a:pt x="241898" y="420803"/>
                  <a:pt x="276625" y="443954"/>
                </a:cubicBezTo>
                <a:cubicBezTo>
                  <a:pt x="312100" y="467603"/>
                  <a:pt x="268530" y="437208"/>
                  <a:pt x="305200" y="467767"/>
                </a:cubicBezTo>
                <a:cubicBezTo>
                  <a:pt x="309597" y="471431"/>
                  <a:pt x="316928" y="472172"/>
                  <a:pt x="319488" y="477292"/>
                </a:cubicBezTo>
                <a:cubicBezTo>
                  <a:pt x="322328" y="482972"/>
                  <a:pt x="309963" y="497136"/>
                  <a:pt x="309963" y="49634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FFFF00"/>
              </a:highlight>
            </a:endParaRPr>
          </a:p>
        </p:txBody>
      </p:sp>
      <p:sp>
        <p:nvSpPr>
          <p:cNvPr id="1668" name="Freeform 166"/>
          <p:cNvSpPr/>
          <p:nvPr/>
        </p:nvSpPr>
        <p:spPr>
          <a:xfrm rot="17925448">
            <a:off x="1069648" y="2288658"/>
            <a:ext cx="104832" cy="95636"/>
          </a:xfrm>
          <a:custGeom>
            <a:avLst/>
            <a:gdLst>
              <a:gd name="connsiteX0" fmla="*/ 309963 w 1163917"/>
              <a:gd name="connsiteY0" fmla="*/ 496342 h 1096417"/>
              <a:gd name="connsiteX1" fmla="*/ 319488 w 1163917"/>
              <a:gd name="connsiteY1" fmla="*/ 472529 h 1096417"/>
              <a:gd name="connsiteX2" fmla="*/ 338538 w 1163917"/>
              <a:gd name="connsiteY2" fmla="*/ 443954 h 1096417"/>
              <a:gd name="connsiteX3" fmla="*/ 381400 w 1163917"/>
              <a:gd name="connsiteY3" fmla="*/ 420142 h 1096417"/>
              <a:gd name="connsiteX4" fmla="*/ 395688 w 1163917"/>
              <a:gd name="connsiteY4" fmla="*/ 405854 h 1096417"/>
              <a:gd name="connsiteX5" fmla="*/ 409975 w 1163917"/>
              <a:gd name="connsiteY5" fmla="*/ 401092 h 1096417"/>
              <a:gd name="connsiteX6" fmla="*/ 552850 w 1163917"/>
              <a:gd name="connsiteY6" fmla="*/ 396329 h 1096417"/>
              <a:gd name="connsiteX7" fmla="*/ 557613 w 1163917"/>
              <a:gd name="connsiteY7" fmla="*/ 310604 h 1096417"/>
              <a:gd name="connsiteX8" fmla="*/ 562375 w 1163917"/>
              <a:gd name="connsiteY8" fmla="*/ 215354 h 1096417"/>
              <a:gd name="connsiteX9" fmla="*/ 567138 w 1163917"/>
              <a:gd name="connsiteY9" fmla="*/ 182017 h 1096417"/>
              <a:gd name="connsiteX10" fmla="*/ 576663 w 1163917"/>
              <a:gd name="connsiteY10" fmla="*/ 167729 h 1096417"/>
              <a:gd name="connsiteX11" fmla="*/ 610000 w 1163917"/>
              <a:gd name="connsiteY11" fmla="*/ 91529 h 1096417"/>
              <a:gd name="connsiteX12" fmla="*/ 614763 w 1163917"/>
              <a:gd name="connsiteY12" fmla="*/ 77242 h 1096417"/>
              <a:gd name="connsiteX13" fmla="*/ 638575 w 1163917"/>
              <a:gd name="connsiteY13" fmla="*/ 34379 h 1096417"/>
              <a:gd name="connsiteX14" fmla="*/ 643338 w 1163917"/>
              <a:gd name="connsiteY14" fmla="*/ 15329 h 1096417"/>
              <a:gd name="connsiteX15" fmla="*/ 648100 w 1163917"/>
              <a:gd name="connsiteY15" fmla="*/ 1042 h 1096417"/>
              <a:gd name="connsiteX16" fmla="*/ 638575 w 1163917"/>
              <a:gd name="connsiteY16" fmla="*/ 34379 h 1096417"/>
              <a:gd name="connsiteX17" fmla="*/ 619525 w 1163917"/>
              <a:gd name="connsiteY17" fmla="*/ 62954 h 1096417"/>
              <a:gd name="connsiteX18" fmla="*/ 605238 w 1163917"/>
              <a:gd name="connsiteY18" fmla="*/ 91529 h 1096417"/>
              <a:gd name="connsiteX19" fmla="*/ 595713 w 1163917"/>
              <a:gd name="connsiteY19" fmla="*/ 124867 h 1096417"/>
              <a:gd name="connsiteX20" fmla="*/ 586188 w 1163917"/>
              <a:gd name="connsiteY20" fmla="*/ 153442 h 1096417"/>
              <a:gd name="connsiteX21" fmla="*/ 581425 w 1163917"/>
              <a:gd name="connsiteY21" fmla="*/ 167729 h 1096417"/>
              <a:gd name="connsiteX22" fmla="*/ 576663 w 1163917"/>
              <a:gd name="connsiteY22" fmla="*/ 186779 h 1096417"/>
              <a:gd name="connsiteX23" fmla="*/ 571900 w 1163917"/>
              <a:gd name="connsiteY23" fmla="*/ 201067 h 1096417"/>
              <a:gd name="connsiteX24" fmla="*/ 562375 w 1163917"/>
              <a:gd name="connsiteY24" fmla="*/ 239167 h 1096417"/>
              <a:gd name="connsiteX25" fmla="*/ 567138 w 1163917"/>
              <a:gd name="connsiteY25" fmla="*/ 367754 h 1096417"/>
              <a:gd name="connsiteX26" fmla="*/ 581425 w 1163917"/>
              <a:gd name="connsiteY26" fmla="*/ 377279 h 1096417"/>
              <a:gd name="connsiteX27" fmla="*/ 610000 w 1163917"/>
              <a:gd name="connsiteY27" fmla="*/ 386804 h 1096417"/>
              <a:gd name="connsiteX28" fmla="*/ 638575 w 1163917"/>
              <a:gd name="connsiteY28" fmla="*/ 396329 h 1096417"/>
              <a:gd name="connsiteX29" fmla="*/ 652863 w 1163917"/>
              <a:gd name="connsiteY29" fmla="*/ 401092 h 1096417"/>
              <a:gd name="connsiteX30" fmla="*/ 681438 w 1163917"/>
              <a:gd name="connsiteY30" fmla="*/ 420142 h 1096417"/>
              <a:gd name="connsiteX31" fmla="*/ 686200 w 1163917"/>
              <a:gd name="connsiteY31" fmla="*/ 434429 h 1096417"/>
              <a:gd name="connsiteX32" fmla="*/ 714775 w 1163917"/>
              <a:gd name="connsiteY32" fmla="*/ 458242 h 1096417"/>
              <a:gd name="connsiteX33" fmla="*/ 729063 w 1163917"/>
              <a:gd name="connsiteY33" fmla="*/ 463004 h 1096417"/>
              <a:gd name="connsiteX34" fmla="*/ 757638 w 1163917"/>
              <a:gd name="connsiteY34" fmla="*/ 482054 h 1096417"/>
              <a:gd name="connsiteX35" fmla="*/ 781450 w 1163917"/>
              <a:gd name="connsiteY35" fmla="*/ 510629 h 1096417"/>
              <a:gd name="connsiteX36" fmla="*/ 829075 w 1163917"/>
              <a:gd name="connsiteY36" fmla="*/ 539204 h 1096417"/>
              <a:gd name="connsiteX37" fmla="*/ 857650 w 1163917"/>
              <a:gd name="connsiteY37" fmla="*/ 558254 h 1096417"/>
              <a:gd name="connsiteX38" fmla="*/ 871938 w 1163917"/>
              <a:gd name="connsiteY38" fmla="*/ 572542 h 1096417"/>
              <a:gd name="connsiteX39" fmla="*/ 886225 w 1163917"/>
              <a:gd name="connsiteY39" fmla="*/ 577304 h 1096417"/>
              <a:gd name="connsiteX40" fmla="*/ 900513 w 1163917"/>
              <a:gd name="connsiteY40" fmla="*/ 586829 h 1096417"/>
              <a:gd name="connsiteX41" fmla="*/ 914800 w 1163917"/>
              <a:gd name="connsiteY41" fmla="*/ 591592 h 1096417"/>
              <a:gd name="connsiteX42" fmla="*/ 948138 w 1163917"/>
              <a:gd name="connsiteY42" fmla="*/ 605879 h 1096417"/>
              <a:gd name="connsiteX43" fmla="*/ 981475 w 1163917"/>
              <a:gd name="connsiteY43" fmla="*/ 610642 h 1096417"/>
              <a:gd name="connsiteX44" fmla="*/ 1057675 w 1163917"/>
              <a:gd name="connsiteY44" fmla="*/ 620167 h 1096417"/>
              <a:gd name="connsiteX45" fmla="*/ 1071963 w 1163917"/>
              <a:gd name="connsiteY45" fmla="*/ 624929 h 1096417"/>
              <a:gd name="connsiteX46" fmla="*/ 1086250 w 1163917"/>
              <a:gd name="connsiteY46" fmla="*/ 639217 h 1096417"/>
              <a:gd name="connsiteX47" fmla="*/ 1100538 w 1163917"/>
              <a:gd name="connsiteY47" fmla="*/ 643979 h 1096417"/>
              <a:gd name="connsiteX48" fmla="*/ 1114825 w 1163917"/>
              <a:gd name="connsiteY48" fmla="*/ 663029 h 1096417"/>
              <a:gd name="connsiteX49" fmla="*/ 1143400 w 1163917"/>
              <a:gd name="connsiteY49" fmla="*/ 677317 h 1096417"/>
              <a:gd name="connsiteX50" fmla="*/ 1162450 w 1163917"/>
              <a:gd name="connsiteY50" fmla="*/ 691604 h 1096417"/>
              <a:gd name="connsiteX51" fmla="*/ 1152925 w 1163917"/>
              <a:gd name="connsiteY51" fmla="*/ 677317 h 1096417"/>
              <a:gd name="connsiteX52" fmla="*/ 1148163 w 1163917"/>
              <a:gd name="connsiteY52" fmla="*/ 663029 h 1096417"/>
              <a:gd name="connsiteX53" fmla="*/ 1114825 w 1163917"/>
              <a:gd name="connsiteY53" fmla="*/ 624929 h 1096417"/>
              <a:gd name="connsiteX54" fmla="*/ 1095775 w 1163917"/>
              <a:gd name="connsiteY54" fmla="*/ 615404 h 1096417"/>
              <a:gd name="connsiteX55" fmla="*/ 1081488 w 1163917"/>
              <a:gd name="connsiteY55" fmla="*/ 610642 h 1096417"/>
              <a:gd name="connsiteX56" fmla="*/ 1024338 w 1163917"/>
              <a:gd name="connsiteY56" fmla="*/ 601117 h 1096417"/>
              <a:gd name="connsiteX57" fmla="*/ 895750 w 1163917"/>
              <a:gd name="connsiteY57" fmla="*/ 596354 h 1096417"/>
              <a:gd name="connsiteX58" fmla="*/ 862413 w 1163917"/>
              <a:gd name="connsiteY58" fmla="*/ 577304 h 1096417"/>
              <a:gd name="connsiteX59" fmla="*/ 852888 w 1163917"/>
              <a:gd name="connsiteY59" fmla="*/ 563017 h 1096417"/>
              <a:gd name="connsiteX60" fmla="*/ 838600 w 1163917"/>
              <a:gd name="connsiteY60" fmla="*/ 558254 h 1096417"/>
              <a:gd name="connsiteX61" fmla="*/ 810025 w 1163917"/>
              <a:gd name="connsiteY61" fmla="*/ 543967 h 1096417"/>
              <a:gd name="connsiteX62" fmla="*/ 762400 w 1163917"/>
              <a:gd name="connsiteY62" fmla="*/ 563017 h 1096417"/>
              <a:gd name="connsiteX63" fmla="*/ 757638 w 1163917"/>
              <a:gd name="connsiteY63" fmla="*/ 577304 h 1096417"/>
              <a:gd name="connsiteX64" fmla="*/ 762400 w 1163917"/>
              <a:gd name="connsiteY64" fmla="*/ 624929 h 1096417"/>
              <a:gd name="connsiteX65" fmla="*/ 771925 w 1163917"/>
              <a:gd name="connsiteY65" fmla="*/ 653504 h 1096417"/>
              <a:gd name="connsiteX66" fmla="*/ 776688 w 1163917"/>
              <a:gd name="connsiteY66" fmla="*/ 667792 h 1096417"/>
              <a:gd name="connsiteX67" fmla="*/ 776688 w 1163917"/>
              <a:gd name="connsiteY67" fmla="*/ 763042 h 1096417"/>
              <a:gd name="connsiteX68" fmla="*/ 767163 w 1163917"/>
              <a:gd name="connsiteY68" fmla="*/ 791617 h 1096417"/>
              <a:gd name="connsiteX69" fmla="*/ 771925 w 1163917"/>
              <a:gd name="connsiteY69" fmla="*/ 834479 h 1096417"/>
              <a:gd name="connsiteX70" fmla="*/ 795738 w 1163917"/>
              <a:gd name="connsiteY70" fmla="*/ 863054 h 1096417"/>
              <a:gd name="connsiteX71" fmla="*/ 810025 w 1163917"/>
              <a:gd name="connsiteY71" fmla="*/ 867817 h 1096417"/>
              <a:gd name="connsiteX72" fmla="*/ 833838 w 1163917"/>
              <a:gd name="connsiteY72" fmla="*/ 891629 h 1096417"/>
              <a:gd name="connsiteX73" fmla="*/ 843363 w 1163917"/>
              <a:gd name="connsiteY73" fmla="*/ 905917 h 1096417"/>
              <a:gd name="connsiteX74" fmla="*/ 862413 w 1163917"/>
              <a:gd name="connsiteY74" fmla="*/ 920204 h 1096417"/>
              <a:gd name="connsiteX75" fmla="*/ 871938 w 1163917"/>
              <a:gd name="connsiteY75" fmla="*/ 934492 h 1096417"/>
              <a:gd name="connsiteX76" fmla="*/ 886225 w 1163917"/>
              <a:gd name="connsiteY76" fmla="*/ 944017 h 1096417"/>
              <a:gd name="connsiteX77" fmla="*/ 905275 w 1163917"/>
              <a:gd name="connsiteY77" fmla="*/ 972592 h 1096417"/>
              <a:gd name="connsiteX78" fmla="*/ 914800 w 1163917"/>
              <a:gd name="connsiteY78" fmla="*/ 1001167 h 1096417"/>
              <a:gd name="connsiteX79" fmla="*/ 924325 w 1163917"/>
              <a:gd name="connsiteY79" fmla="*/ 1015454 h 1096417"/>
              <a:gd name="connsiteX80" fmla="*/ 929088 w 1163917"/>
              <a:gd name="connsiteY80" fmla="*/ 1034504 h 1096417"/>
              <a:gd name="connsiteX81" fmla="*/ 919563 w 1163917"/>
              <a:gd name="connsiteY81" fmla="*/ 986879 h 1096417"/>
              <a:gd name="connsiteX82" fmla="*/ 910038 w 1163917"/>
              <a:gd name="connsiteY82" fmla="*/ 972592 h 1096417"/>
              <a:gd name="connsiteX83" fmla="*/ 895750 w 1163917"/>
              <a:gd name="connsiteY83" fmla="*/ 944017 h 1096417"/>
              <a:gd name="connsiteX84" fmla="*/ 876700 w 1163917"/>
              <a:gd name="connsiteY84" fmla="*/ 939254 h 1096417"/>
              <a:gd name="connsiteX85" fmla="*/ 848125 w 1163917"/>
              <a:gd name="connsiteY85" fmla="*/ 924967 h 1096417"/>
              <a:gd name="connsiteX86" fmla="*/ 819550 w 1163917"/>
              <a:gd name="connsiteY86" fmla="*/ 910679 h 1096417"/>
              <a:gd name="connsiteX87" fmla="*/ 805263 w 1163917"/>
              <a:gd name="connsiteY87" fmla="*/ 882104 h 1096417"/>
              <a:gd name="connsiteX88" fmla="*/ 790975 w 1163917"/>
              <a:gd name="connsiteY88" fmla="*/ 877342 h 1096417"/>
              <a:gd name="connsiteX89" fmla="*/ 757638 w 1163917"/>
              <a:gd name="connsiteY89" fmla="*/ 844004 h 1096417"/>
              <a:gd name="connsiteX90" fmla="*/ 729063 w 1163917"/>
              <a:gd name="connsiteY90" fmla="*/ 863054 h 1096417"/>
              <a:gd name="connsiteX91" fmla="*/ 700488 w 1163917"/>
              <a:gd name="connsiteY91" fmla="*/ 886867 h 1096417"/>
              <a:gd name="connsiteX92" fmla="*/ 671913 w 1163917"/>
              <a:gd name="connsiteY92" fmla="*/ 896392 h 1096417"/>
              <a:gd name="connsiteX93" fmla="*/ 643338 w 1163917"/>
              <a:gd name="connsiteY93" fmla="*/ 905917 h 1096417"/>
              <a:gd name="connsiteX94" fmla="*/ 624288 w 1163917"/>
              <a:gd name="connsiteY94" fmla="*/ 910679 h 1096417"/>
              <a:gd name="connsiteX95" fmla="*/ 467125 w 1163917"/>
              <a:gd name="connsiteY95" fmla="*/ 915442 h 1096417"/>
              <a:gd name="connsiteX96" fmla="*/ 452838 w 1163917"/>
              <a:gd name="connsiteY96" fmla="*/ 920204 h 1096417"/>
              <a:gd name="connsiteX97" fmla="*/ 457600 w 1163917"/>
              <a:gd name="connsiteY97" fmla="*/ 953542 h 1096417"/>
              <a:gd name="connsiteX98" fmla="*/ 452838 w 1163917"/>
              <a:gd name="connsiteY98" fmla="*/ 1048792 h 1096417"/>
              <a:gd name="connsiteX99" fmla="*/ 448075 w 1163917"/>
              <a:gd name="connsiteY99" fmla="*/ 1067842 h 1096417"/>
              <a:gd name="connsiteX100" fmla="*/ 438550 w 1163917"/>
              <a:gd name="connsiteY100" fmla="*/ 1096417 h 1096417"/>
              <a:gd name="connsiteX101" fmla="*/ 433788 w 1163917"/>
              <a:gd name="connsiteY101" fmla="*/ 1082129 h 1096417"/>
              <a:gd name="connsiteX102" fmla="*/ 438550 w 1163917"/>
              <a:gd name="connsiteY102" fmla="*/ 1063079 h 1096417"/>
              <a:gd name="connsiteX103" fmla="*/ 452838 w 1163917"/>
              <a:gd name="connsiteY103" fmla="*/ 1029742 h 1096417"/>
              <a:gd name="connsiteX104" fmla="*/ 462363 w 1163917"/>
              <a:gd name="connsiteY104" fmla="*/ 1001167 h 1096417"/>
              <a:gd name="connsiteX105" fmla="*/ 467125 w 1163917"/>
              <a:gd name="connsiteY105" fmla="*/ 986879 h 1096417"/>
              <a:gd name="connsiteX106" fmla="*/ 462363 w 1163917"/>
              <a:gd name="connsiteY106" fmla="*/ 929729 h 1096417"/>
              <a:gd name="connsiteX107" fmla="*/ 457600 w 1163917"/>
              <a:gd name="connsiteY107" fmla="*/ 915442 h 1096417"/>
              <a:gd name="connsiteX108" fmla="*/ 409975 w 1163917"/>
              <a:gd name="connsiteY108" fmla="*/ 896392 h 1096417"/>
              <a:gd name="connsiteX109" fmla="*/ 395688 w 1163917"/>
              <a:gd name="connsiteY109" fmla="*/ 891629 h 1096417"/>
              <a:gd name="connsiteX110" fmla="*/ 381400 w 1163917"/>
              <a:gd name="connsiteY110" fmla="*/ 886867 h 1096417"/>
              <a:gd name="connsiteX111" fmla="*/ 376638 w 1163917"/>
              <a:gd name="connsiteY111" fmla="*/ 872579 h 1096417"/>
              <a:gd name="connsiteX112" fmla="*/ 362350 w 1163917"/>
              <a:gd name="connsiteY112" fmla="*/ 863054 h 1096417"/>
              <a:gd name="connsiteX113" fmla="*/ 352825 w 1163917"/>
              <a:gd name="connsiteY113" fmla="*/ 848767 h 1096417"/>
              <a:gd name="connsiteX114" fmla="*/ 338538 w 1163917"/>
              <a:gd name="connsiteY114" fmla="*/ 820192 h 1096417"/>
              <a:gd name="connsiteX115" fmla="*/ 324250 w 1163917"/>
              <a:gd name="connsiteY115" fmla="*/ 772567 h 1096417"/>
              <a:gd name="connsiteX116" fmla="*/ 319488 w 1163917"/>
              <a:gd name="connsiteY116" fmla="*/ 743992 h 1096417"/>
              <a:gd name="connsiteX117" fmla="*/ 324250 w 1163917"/>
              <a:gd name="connsiteY117" fmla="*/ 710654 h 1096417"/>
              <a:gd name="connsiteX118" fmla="*/ 305200 w 1163917"/>
              <a:gd name="connsiteY118" fmla="*/ 701129 h 1096417"/>
              <a:gd name="connsiteX119" fmla="*/ 276625 w 1163917"/>
              <a:gd name="connsiteY119" fmla="*/ 691604 h 1096417"/>
              <a:gd name="connsiteX120" fmla="*/ 243288 w 1163917"/>
              <a:gd name="connsiteY120" fmla="*/ 682079 h 1096417"/>
              <a:gd name="connsiteX121" fmla="*/ 81363 w 1163917"/>
              <a:gd name="connsiteY121" fmla="*/ 686842 h 1096417"/>
              <a:gd name="connsiteX122" fmla="*/ 5163 w 1163917"/>
              <a:gd name="connsiteY122" fmla="*/ 696367 h 1096417"/>
              <a:gd name="connsiteX123" fmla="*/ 76600 w 1163917"/>
              <a:gd name="connsiteY123" fmla="*/ 691604 h 1096417"/>
              <a:gd name="connsiteX124" fmla="*/ 105175 w 1163917"/>
              <a:gd name="connsiteY124" fmla="*/ 686842 h 1096417"/>
              <a:gd name="connsiteX125" fmla="*/ 124225 w 1163917"/>
              <a:gd name="connsiteY125" fmla="*/ 682079 h 1096417"/>
              <a:gd name="connsiteX126" fmla="*/ 157563 w 1163917"/>
              <a:gd name="connsiteY126" fmla="*/ 677317 h 1096417"/>
              <a:gd name="connsiteX127" fmla="*/ 190900 w 1163917"/>
              <a:gd name="connsiteY127" fmla="*/ 667792 h 1096417"/>
              <a:gd name="connsiteX128" fmla="*/ 233763 w 1163917"/>
              <a:gd name="connsiteY128" fmla="*/ 658267 h 1096417"/>
              <a:gd name="connsiteX129" fmla="*/ 248050 w 1163917"/>
              <a:gd name="connsiteY129" fmla="*/ 648742 h 1096417"/>
              <a:gd name="connsiteX130" fmla="*/ 276625 w 1163917"/>
              <a:gd name="connsiteY130" fmla="*/ 639217 h 1096417"/>
              <a:gd name="connsiteX131" fmla="*/ 295675 w 1163917"/>
              <a:gd name="connsiteY131" fmla="*/ 610642 h 1096417"/>
              <a:gd name="connsiteX132" fmla="*/ 305200 w 1163917"/>
              <a:gd name="connsiteY132" fmla="*/ 582067 h 1096417"/>
              <a:gd name="connsiteX133" fmla="*/ 300438 w 1163917"/>
              <a:gd name="connsiteY133" fmla="*/ 553492 h 1096417"/>
              <a:gd name="connsiteX134" fmla="*/ 295675 w 1163917"/>
              <a:gd name="connsiteY134" fmla="*/ 539204 h 1096417"/>
              <a:gd name="connsiteX135" fmla="*/ 267100 w 1163917"/>
              <a:gd name="connsiteY135" fmla="*/ 520154 h 1096417"/>
              <a:gd name="connsiteX136" fmla="*/ 248050 w 1163917"/>
              <a:gd name="connsiteY136" fmla="*/ 491579 h 1096417"/>
              <a:gd name="connsiteX137" fmla="*/ 243288 w 1163917"/>
              <a:gd name="connsiteY137" fmla="*/ 477292 h 1096417"/>
              <a:gd name="connsiteX138" fmla="*/ 233763 w 1163917"/>
              <a:gd name="connsiteY138" fmla="*/ 463004 h 1096417"/>
              <a:gd name="connsiteX139" fmla="*/ 229000 w 1163917"/>
              <a:gd name="connsiteY139" fmla="*/ 448717 h 1096417"/>
              <a:gd name="connsiteX140" fmla="*/ 219475 w 1163917"/>
              <a:gd name="connsiteY140" fmla="*/ 410617 h 1096417"/>
              <a:gd name="connsiteX141" fmla="*/ 214713 w 1163917"/>
              <a:gd name="connsiteY141" fmla="*/ 396329 h 1096417"/>
              <a:gd name="connsiteX142" fmla="*/ 205188 w 1163917"/>
              <a:gd name="connsiteY142" fmla="*/ 382042 h 1096417"/>
              <a:gd name="connsiteX143" fmla="*/ 200425 w 1163917"/>
              <a:gd name="connsiteY143" fmla="*/ 362992 h 1096417"/>
              <a:gd name="connsiteX144" fmla="*/ 209950 w 1163917"/>
              <a:gd name="connsiteY144" fmla="*/ 377279 h 1096417"/>
              <a:gd name="connsiteX145" fmla="*/ 238525 w 1163917"/>
              <a:gd name="connsiteY145" fmla="*/ 401092 h 1096417"/>
              <a:gd name="connsiteX146" fmla="*/ 276625 w 1163917"/>
              <a:gd name="connsiteY146" fmla="*/ 443954 h 1096417"/>
              <a:gd name="connsiteX147" fmla="*/ 305200 w 1163917"/>
              <a:gd name="connsiteY147" fmla="*/ 467767 h 1096417"/>
              <a:gd name="connsiteX148" fmla="*/ 319488 w 1163917"/>
              <a:gd name="connsiteY148" fmla="*/ 477292 h 1096417"/>
              <a:gd name="connsiteX149" fmla="*/ 309963 w 1163917"/>
              <a:gd name="connsiteY149" fmla="*/ 496342 h 109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163917" h="1096417">
                <a:moveTo>
                  <a:pt x="309963" y="496342"/>
                </a:moveTo>
                <a:cubicBezTo>
                  <a:pt x="309963" y="495548"/>
                  <a:pt x="315394" y="480034"/>
                  <a:pt x="319488" y="472529"/>
                </a:cubicBezTo>
                <a:cubicBezTo>
                  <a:pt x="324970" y="462479"/>
                  <a:pt x="332188" y="453479"/>
                  <a:pt x="338538" y="443954"/>
                </a:cubicBezTo>
                <a:cubicBezTo>
                  <a:pt x="347896" y="429917"/>
                  <a:pt x="366511" y="425105"/>
                  <a:pt x="381400" y="420142"/>
                </a:cubicBezTo>
                <a:cubicBezTo>
                  <a:pt x="386163" y="415379"/>
                  <a:pt x="390084" y="409590"/>
                  <a:pt x="395688" y="405854"/>
                </a:cubicBezTo>
                <a:cubicBezTo>
                  <a:pt x="399865" y="403069"/>
                  <a:pt x="404964" y="401396"/>
                  <a:pt x="409975" y="401092"/>
                </a:cubicBezTo>
                <a:cubicBezTo>
                  <a:pt x="457539" y="398209"/>
                  <a:pt x="505225" y="397917"/>
                  <a:pt x="552850" y="396329"/>
                </a:cubicBezTo>
                <a:cubicBezTo>
                  <a:pt x="554438" y="367754"/>
                  <a:pt x="556109" y="339184"/>
                  <a:pt x="557613" y="310604"/>
                </a:cubicBezTo>
                <a:cubicBezTo>
                  <a:pt x="559284" y="278858"/>
                  <a:pt x="560027" y="247057"/>
                  <a:pt x="562375" y="215354"/>
                </a:cubicBezTo>
                <a:cubicBezTo>
                  <a:pt x="563204" y="204159"/>
                  <a:pt x="563912" y="192769"/>
                  <a:pt x="567138" y="182017"/>
                </a:cubicBezTo>
                <a:cubicBezTo>
                  <a:pt x="568783" y="176534"/>
                  <a:pt x="573488" y="172492"/>
                  <a:pt x="576663" y="167729"/>
                </a:cubicBezTo>
                <a:cubicBezTo>
                  <a:pt x="589820" y="115100"/>
                  <a:pt x="579250" y="140730"/>
                  <a:pt x="610000" y="91529"/>
                </a:cubicBezTo>
                <a:cubicBezTo>
                  <a:pt x="612661" y="87272"/>
                  <a:pt x="612785" y="81856"/>
                  <a:pt x="614763" y="77242"/>
                </a:cubicBezTo>
                <a:cubicBezTo>
                  <a:pt x="621596" y="61300"/>
                  <a:pt x="629544" y="49432"/>
                  <a:pt x="638575" y="34379"/>
                </a:cubicBezTo>
                <a:cubicBezTo>
                  <a:pt x="640163" y="28029"/>
                  <a:pt x="641540" y="21623"/>
                  <a:pt x="643338" y="15329"/>
                </a:cubicBezTo>
                <a:cubicBezTo>
                  <a:pt x="644717" y="10502"/>
                  <a:pt x="648100" y="-3978"/>
                  <a:pt x="648100" y="1042"/>
                </a:cubicBezTo>
                <a:cubicBezTo>
                  <a:pt x="648100" y="3512"/>
                  <a:pt x="640822" y="30334"/>
                  <a:pt x="638575" y="34379"/>
                </a:cubicBezTo>
                <a:cubicBezTo>
                  <a:pt x="633015" y="44386"/>
                  <a:pt x="619525" y="62954"/>
                  <a:pt x="619525" y="62954"/>
                </a:cubicBezTo>
                <a:cubicBezTo>
                  <a:pt x="607558" y="98861"/>
                  <a:pt x="623699" y="54607"/>
                  <a:pt x="605238" y="91529"/>
                </a:cubicBezTo>
                <a:cubicBezTo>
                  <a:pt x="601234" y="99536"/>
                  <a:pt x="598004" y="117232"/>
                  <a:pt x="595713" y="124867"/>
                </a:cubicBezTo>
                <a:cubicBezTo>
                  <a:pt x="592828" y="134484"/>
                  <a:pt x="589363" y="143917"/>
                  <a:pt x="586188" y="153442"/>
                </a:cubicBezTo>
                <a:cubicBezTo>
                  <a:pt x="584600" y="158204"/>
                  <a:pt x="582642" y="162859"/>
                  <a:pt x="581425" y="167729"/>
                </a:cubicBezTo>
                <a:cubicBezTo>
                  <a:pt x="579838" y="174079"/>
                  <a:pt x="578461" y="180485"/>
                  <a:pt x="576663" y="186779"/>
                </a:cubicBezTo>
                <a:cubicBezTo>
                  <a:pt x="575284" y="191606"/>
                  <a:pt x="573221" y="196224"/>
                  <a:pt x="571900" y="201067"/>
                </a:cubicBezTo>
                <a:cubicBezTo>
                  <a:pt x="568455" y="213697"/>
                  <a:pt x="562375" y="239167"/>
                  <a:pt x="562375" y="239167"/>
                </a:cubicBezTo>
                <a:cubicBezTo>
                  <a:pt x="563963" y="282029"/>
                  <a:pt x="561277" y="325265"/>
                  <a:pt x="567138" y="367754"/>
                </a:cubicBezTo>
                <a:cubicBezTo>
                  <a:pt x="567920" y="373424"/>
                  <a:pt x="576195" y="374954"/>
                  <a:pt x="581425" y="377279"/>
                </a:cubicBezTo>
                <a:cubicBezTo>
                  <a:pt x="590600" y="381357"/>
                  <a:pt x="600475" y="383629"/>
                  <a:pt x="610000" y="386804"/>
                </a:cubicBezTo>
                <a:lnTo>
                  <a:pt x="638575" y="396329"/>
                </a:lnTo>
                <a:lnTo>
                  <a:pt x="652863" y="401092"/>
                </a:lnTo>
                <a:cubicBezTo>
                  <a:pt x="663723" y="404712"/>
                  <a:pt x="681438" y="420142"/>
                  <a:pt x="681438" y="420142"/>
                </a:cubicBezTo>
                <a:cubicBezTo>
                  <a:pt x="683025" y="424904"/>
                  <a:pt x="683415" y="430252"/>
                  <a:pt x="686200" y="434429"/>
                </a:cubicBezTo>
                <a:cubicBezTo>
                  <a:pt x="691466" y="442328"/>
                  <a:pt x="705990" y="453850"/>
                  <a:pt x="714775" y="458242"/>
                </a:cubicBezTo>
                <a:cubicBezTo>
                  <a:pt x="719265" y="460487"/>
                  <a:pt x="724300" y="461417"/>
                  <a:pt x="729063" y="463004"/>
                </a:cubicBezTo>
                <a:cubicBezTo>
                  <a:pt x="738588" y="469354"/>
                  <a:pt x="751288" y="472529"/>
                  <a:pt x="757638" y="482054"/>
                </a:cubicBezTo>
                <a:cubicBezTo>
                  <a:pt x="767003" y="496102"/>
                  <a:pt x="767699" y="499170"/>
                  <a:pt x="781450" y="510629"/>
                </a:cubicBezTo>
                <a:cubicBezTo>
                  <a:pt x="795934" y="522699"/>
                  <a:pt x="814591" y="527134"/>
                  <a:pt x="829075" y="539204"/>
                </a:cubicBezTo>
                <a:cubicBezTo>
                  <a:pt x="852857" y="559023"/>
                  <a:pt x="832543" y="549885"/>
                  <a:pt x="857650" y="558254"/>
                </a:cubicBezTo>
                <a:cubicBezTo>
                  <a:pt x="862413" y="563017"/>
                  <a:pt x="866334" y="568806"/>
                  <a:pt x="871938" y="572542"/>
                </a:cubicBezTo>
                <a:cubicBezTo>
                  <a:pt x="876115" y="575327"/>
                  <a:pt x="881735" y="575059"/>
                  <a:pt x="886225" y="577304"/>
                </a:cubicBezTo>
                <a:cubicBezTo>
                  <a:pt x="891345" y="579864"/>
                  <a:pt x="895393" y="584269"/>
                  <a:pt x="900513" y="586829"/>
                </a:cubicBezTo>
                <a:cubicBezTo>
                  <a:pt x="905003" y="589074"/>
                  <a:pt x="910310" y="589347"/>
                  <a:pt x="914800" y="591592"/>
                </a:cubicBezTo>
                <a:cubicBezTo>
                  <a:pt x="940260" y="604322"/>
                  <a:pt x="916988" y="600215"/>
                  <a:pt x="948138" y="605879"/>
                </a:cubicBezTo>
                <a:cubicBezTo>
                  <a:pt x="959182" y="607887"/>
                  <a:pt x="970327" y="609330"/>
                  <a:pt x="981475" y="610642"/>
                </a:cubicBezTo>
                <a:cubicBezTo>
                  <a:pt x="1009492" y="613938"/>
                  <a:pt x="1031046" y="614250"/>
                  <a:pt x="1057675" y="620167"/>
                </a:cubicBezTo>
                <a:cubicBezTo>
                  <a:pt x="1062576" y="621256"/>
                  <a:pt x="1067200" y="623342"/>
                  <a:pt x="1071963" y="624929"/>
                </a:cubicBezTo>
                <a:cubicBezTo>
                  <a:pt x="1076725" y="629692"/>
                  <a:pt x="1080646" y="635481"/>
                  <a:pt x="1086250" y="639217"/>
                </a:cubicBezTo>
                <a:cubicBezTo>
                  <a:pt x="1090427" y="642002"/>
                  <a:pt x="1096681" y="640765"/>
                  <a:pt x="1100538" y="643979"/>
                </a:cubicBezTo>
                <a:cubicBezTo>
                  <a:pt x="1106636" y="649060"/>
                  <a:pt x="1109212" y="657416"/>
                  <a:pt x="1114825" y="663029"/>
                </a:cubicBezTo>
                <a:cubicBezTo>
                  <a:pt x="1124056" y="672260"/>
                  <a:pt x="1131781" y="673443"/>
                  <a:pt x="1143400" y="677317"/>
                </a:cubicBezTo>
                <a:cubicBezTo>
                  <a:pt x="1149750" y="682079"/>
                  <a:pt x="1154513" y="691604"/>
                  <a:pt x="1162450" y="691604"/>
                </a:cubicBezTo>
                <a:cubicBezTo>
                  <a:pt x="1168174" y="691604"/>
                  <a:pt x="1155485" y="682436"/>
                  <a:pt x="1152925" y="677317"/>
                </a:cubicBezTo>
                <a:cubicBezTo>
                  <a:pt x="1150680" y="672827"/>
                  <a:pt x="1150601" y="667417"/>
                  <a:pt x="1148163" y="663029"/>
                </a:cubicBezTo>
                <a:cubicBezTo>
                  <a:pt x="1135057" y="639437"/>
                  <a:pt x="1134079" y="635931"/>
                  <a:pt x="1114825" y="624929"/>
                </a:cubicBezTo>
                <a:cubicBezTo>
                  <a:pt x="1108661" y="621407"/>
                  <a:pt x="1102301" y="618201"/>
                  <a:pt x="1095775" y="615404"/>
                </a:cubicBezTo>
                <a:cubicBezTo>
                  <a:pt x="1091161" y="613427"/>
                  <a:pt x="1086315" y="612021"/>
                  <a:pt x="1081488" y="610642"/>
                </a:cubicBezTo>
                <a:cubicBezTo>
                  <a:pt x="1061704" y="604989"/>
                  <a:pt x="1046089" y="602360"/>
                  <a:pt x="1024338" y="601117"/>
                </a:cubicBezTo>
                <a:cubicBezTo>
                  <a:pt x="981516" y="598670"/>
                  <a:pt x="938613" y="597942"/>
                  <a:pt x="895750" y="596354"/>
                </a:cubicBezTo>
                <a:cubicBezTo>
                  <a:pt x="888278" y="592618"/>
                  <a:pt x="869145" y="584036"/>
                  <a:pt x="862413" y="577304"/>
                </a:cubicBezTo>
                <a:cubicBezTo>
                  <a:pt x="858366" y="573257"/>
                  <a:pt x="857357" y="566593"/>
                  <a:pt x="852888" y="563017"/>
                </a:cubicBezTo>
                <a:cubicBezTo>
                  <a:pt x="848968" y="559881"/>
                  <a:pt x="843090" y="560499"/>
                  <a:pt x="838600" y="558254"/>
                </a:cubicBezTo>
                <a:cubicBezTo>
                  <a:pt x="801678" y="539793"/>
                  <a:pt x="845932" y="555934"/>
                  <a:pt x="810025" y="543967"/>
                </a:cubicBezTo>
                <a:cubicBezTo>
                  <a:pt x="776158" y="548200"/>
                  <a:pt x="774591" y="538634"/>
                  <a:pt x="762400" y="563017"/>
                </a:cubicBezTo>
                <a:cubicBezTo>
                  <a:pt x="760155" y="567507"/>
                  <a:pt x="759225" y="572542"/>
                  <a:pt x="757638" y="577304"/>
                </a:cubicBezTo>
                <a:cubicBezTo>
                  <a:pt x="759225" y="593179"/>
                  <a:pt x="759460" y="609248"/>
                  <a:pt x="762400" y="624929"/>
                </a:cubicBezTo>
                <a:cubicBezTo>
                  <a:pt x="764250" y="634797"/>
                  <a:pt x="768750" y="643979"/>
                  <a:pt x="771925" y="653504"/>
                </a:cubicBezTo>
                <a:lnTo>
                  <a:pt x="776688" y="667792"/>
                </a:lnTo>
                <a:cubicBezTo>
                  <a:pt x="781578" y="711810"/>
                  <a:pt x="784956" y="716186"/>
                  <a:pt x="776688" y="763042"/>
                </a:cubicBezTo>
                <a:cubicBezTo>
                  <a:pt x="774943" y="772929"/>
                  <a:pt x="767163" y="791617"/>
                  <a:pt x="767163" y="791617"/>
                </a:cubicBezTo>
                <a:cubicBezTo>
                  <a:pt x="768750" y="805904"/>
                  <a:pt x="768439" y="820533"/>
                  <a:pt x="771925" y="834479"/>
                </a:cubicBezTo>
                <a:cubicBezTo>
                  <a:pt x="773682" y="841509"/>
                  <a:pt x="790938" y="859854"/>
                  <a:pt x="795738" y="863054"/>
                </a:cubicBezTo>
                <a:cubicBezTo>
                  <a:pt x="799915" y="865839"/>
                  <a:pt x="805263" y="866229"/>
                  <a:pt x="810025" y="867817"/>
                </a:cubicBezTo>
                <a:cubicBezTo>
                  <a:pt x="835427" y="905919"/>
                  <a:pt x="802085" y="859876"/>
                  <a:pt x="833838" y="891629"/>
                </a:cubicBezTo>
                <a:cubicBezTo>
                  <a:pt x="837885" y="895676"/>
                  <a:pt x="839316" y="901870"/>
                  <a:pt x="843363" y="905917"/>
                </a:cubicBezTo>
                <a:cubicBezTo>
                  <a:pt x="848976" y="911530"/>
                  <a:pt x="856063" y="915442"/>
                  <a:pt x="862413" y="920204"/>
                </a:cubicBezTo>
                <a:cubicBezTo>
                  <a:pt x="865588" y="924967"/>
                  <a:pt x="867891" y="930444"/>
                  <a:pt x="871938" y="934492"/>
                </a:cubicBezTo>
                <a:cubicBezTo>
                  <a:pt x="875985" y="938539"/>
                  <a:pt x="882456" y="939709"/>
                  <a:pt x="886225" y="944017"/>
                </a:cubicBezTo>
                <a:cubicBezTo>
                  <a:pt x="893763" y="952632"/>
                  <a:pt x="898925" y="963067"/>
                  <a:pt x="905275" y="972592"/>
                </a:cubicBezTo>
                <a:cubicBezTo>
                  <a:pt x="910844" y="980946"/>
                  <a:pt x="911625" y="991642"/>
                  <a:pt x="914800" y="1001167"/>
                </a:cubicBezTo>
                <a:cubicBezTo>
                  <a:pt x="916610" y="1006597"/>
                  <a:pt x="921150" y="1010692"/>
                  <a:pt x="924325" y="1015454"/>
                </a:cubicBezTo>
                <a:cubicBezTo>
                  <a:pt x="925913" y="1021804"/>
                  <a:pt x="929088" y="1041049"/>
                  <a:pt x="929088" y="1034504"/>
                </a:cubicBezTo>
                <a:cubicBezTo>
                  <a:pt x="929088" y="1025734"/>
                  <a:pt x="925427" y="998607"/>
                  <a:pt x="919563" y="986879"/>
                </a:cubicBezTo>
                <a:cubicBezTo>
                  <a:pt x="917003" y="981760"/>
                  <a:pt x="912598" y="977711"/>
                  <a:pt x="910038" y="972592"/>
                </a:cubicBezTo>
                <a:cubicBezTo>
                  <a:pt x="905284" y="963084"/>
                  <a:pt x="905986" y="950841"/>
                  <a:pt x="895750" y="944017"/>
                </a:cubicBezTo>
                <a:cubicBezTo>
                  <a:pt x="890304" y="940386"/>
                  <a:pt x="883050" y="940842"/>
                  <a:pt x="876700" y="939254"/>
                </a:cubicBezTo>
                <a:cubicBezTo>
                  <a:pt x="835757" y="911957"/>
                  <a:pt x="887560" y="944684"/>
                  <a:pt x="848125" y="924967"/>
                </a:cubicBezTo>
                <a:cubicBezTo>
                  <a:pt x="811188" y="906499"/>
                  <a:pt x="855471" y="922654"/>
                  <a:pt x="819550" y="910679"/>
                </a:cubicBezTo>
                <a:cubicBezTo>
                  <a:pt x="816413" y="901267"/>
                  <a:pt x="813656" y="888818"/>
                  <a:pt x="805263" y="882104"/>
                </a:cubicBezTo>
                <a:cubicBezTo>
                  <a:pt x="801343" y="878968"/>
                  <a:pt x="795738" y="878929"/>
                  <a:pt x="790975" y="877342"/>
                </a:cubicBezTo>
                <a:cubicBezTo>
                  <a:pt x="769140" y="844590"/>
                  <a:pt x="782785" y="852388"/>
                  <a:pt x="757638" y="844004"/>
                </a:cubicBezTo>
                <a:cubicBezTo>
                  <a:pt x="748113" y="850354"/>
                  <a:pt x="737158" y="854959"/>
                  <a:pt x="729063" y="863054"/>
                </a:cubicBezTo>
                <a:cubicBezTo>
                  <a:pt x="720092" y="872025"/>
                  <a:pt x="712422" y="881563"/>
                  <a:pt x="700488" y="886867"/>
                </a:cubicBezTo>
                <a:cubicBezTo>
                  <a:pt x="691313" y="890945"/>
                  <a:pt x="681438" y="893217"/>
                  <a:pt x="671913" y="896392"/>
                </a:cubicBezTo>
                <a:lnTo>
                  <a:pt x="643338" y="905917"/>
                </a:lnTo>
                <a:cubicBezTo>
                  <a:pt x="637129" y="907987"/>
                  <a:pt x="630824" y="910326"/>
                  <a:pt x="624288" y="910679"/>
                </a:cubicBezTo>
                <a:cubicBezTo>
                  <a:pt x="571953" y="913508"/>
                  <a:pt x="519513" y="913854"/>
                  <a:pt x="467125" y="915442"/>
                </a:cubicBezTo>
                <a:cubicBezTo>
                  <a:pt x="462363" y="917029"/>
                  <a:pt x="454056" y="915334"/>
                  <a:pt x="452838" y="920204"/>
                </a:cubicBezTo>
                <a:cubicBezTo>
                  <a:pt x="450115" y="931094"/>
                  <a:pt x="457600" y="942317"/>
                  <a:pt x="457600" y="953542"/>
                </a:cubicBezTo>
                <a:cubicBezTo>
                  <a:pt x="457600" y="985332"/>
                  <a:pt x="455478" y="1017112"/>
                  <a:pt x="452838" y="1048792"/>
                </a:cubicBezTo>
                <a:cubicBezTo>
                  <a:pt x="452294" y="1055315"/>
                  <a:pt x="449956" y="1061573"/>
                  <a:pt x="448075" y="1067842"/>
                </a:cubicBezTo>
                <a:cubicBezTo>
                  <a:pt x="445190" y="1077459"/>
                  <a:pt x="438550" y="1096417"/>
                  <a:pt x="438550" y="1096417"/>
                </a:cubicBezTo>
                <a:cubicBezTo>
                  <a:pt x="436963" y="1091654"/>
                  <a:pt x="433788" y="1087149"/>
                  <a:pt x="433788" y="1082129"/>
                </a:cubicBezTo>
                <a:cubicBezTo>
                  <a:pt x="433788" y="1075584"/>
                  <a:pt x="436752" y="1069373"/>
                  <a:pt x="438550" y="1063079"/>
                </a:cubicBezTo>
                <a:cubicBezTo>
                  <a:pt x="446213" y="1036259"/>
                  <a:pt x="440142" y="1061481"/>
                  <a:pt x="452838" y="1029742"/>
                </a:cubicBezTo>
                <a:cubicBezTo>
                  <a:pt x="456567" y="1020420"/>
                  <a:pt x="459188" y="1010692"/>
                  <a:pt x="462363" y="1001167"/>
                </a:cubicBezTo>
                <a:lnTo>
                  <a:pt x="467125" y="986879"/>
                </a:lnTo>
                <a:cubicBezTo>
                  <a:pt x="465538" y="967829"/>
                  <a:pt x="464889" y="948677"/>
                  <a:pt x="462363" y="929729"/>
                </a:cubicBezTo>
                <a:cubicBezTo>
                  <a:pt x="461700" y="924753"/>
                  <a:pt x="461150" y="918992"/>
                  <a:pt x="457600" y="915442"/>
                </a:cubicBezTo>
                <a:cubicBezTo>
                  <a:pt x="450592" y="908434"/>
                  <a:pt x="415555" y="898252"/>
                  <a:pt x="409975" y="896392"/>
                </a:cubicBezTo>
                <a:lnTo>
                  <a:pt x="395688" y="891629"/>
                </a:lnTo>
                <a:lnTo>
                  <a:pt x="381400" y="886867"/>
                </a:lnTo>
                <a:cubicBezTo>
                  <a:pt x="379813" y="882104"/>
                  <a:pt x="379774" y="876499"/>
                  <a:pt x="376638" y="872579"/>
                </a:cubicBezTo>
                <a:cubicBezTo>
                  <a:pt x="373062" y="868109"/>
                  <a:pt x="366398" y="867101"/>
                  <a:pt x="362350" y="863054"/>
                </a:cubicBezTo>
                <a:cubicBezTo>
                  <a:pt x="358303" y="859007"/>
                  <a:pt x="356000" y="853529"/>
                  <a:pt x="352825" y="848767"/>
                </a:cubicBezTo>
                <a:cubicBezTo>
                  <a:pt x="335462" y="796672"/>
                  <a:pt x="363151" y="875570"/>
                  <a:pt x="338538" y="820192"/>
                </a:cubicBezTo>
                <a:cubicBezTo>
                  <a:pt x="334122" y="810257"/>
                  <a:pt x="326768" y="785158"/>
                  <a:pt x="324250" y="772567"/>
                </a:cubicBezTo>
                <a:cubicBezTo>
                  <a:pt x="322356" y="763098"/>
                  <a:pt x="321075" y="753517"/>
                  <a:pt x="319488" y="743992"/>
                </a:cubicBezTo>
                <a:cubicBezTo>
                  <a:pt x="321075" y="732879"/>
                  <a:pt x="327800" y="721303"/>
                  <a:pt x="324250" y="710654"/>
                </a:cubicBezTo>
                <a:cubicBezTo>
                  <a:pt x="322005" y="703919"/>
                  <a:pt x="311792" y="703766"/>
                  <a:pt x="305200" y="701129"/>
                </a:cubicBezTo>
                <a:cubicBezTo>
                  <a:pt x="295878" y="697400"/>
                  <a:pt x="286150" y="694779"/>
                  <a:pt x="276625" y="691604"/>
                </a:cubicBezTo>
                <a:cubicBezTo>
                  <a:pt x="256132" y="684773"/>
                  <a:pt x="267203" y="688058"/>
                  <a:pt x="243288" y="682079"/>
                </a:cubicBezTo>
                <a:cubicBezTo>
                  <a:pt x="189313" y="683667"/>
                  <a:pt x="135264" y="683608"/>
                  <a:pt x="81363" y="686842"/>
                </a:cubicBezTo>
                <a:cubicBezTo>
                  <a:pt x="55811" y="688375"/>
                  <a:pt x="-20378" y="698070"/>
                  <a:pt x="5163" y="696367"/>
                </a:cubicBezTo>
                <a:lnTo>
                  <a:pt x="76600" y="691604"/>
                </a:lnTo>
                <a:cubicBezTo>
                  <a:pt x="86125" y="690017"/>
                  <a:pt x="95706" y="688736"/>
                  <a:pt x="105175" y="686842"/>
                </a:cubicBezTo>
                <a:cubicBezTo>
                  <a:pt x="111593" y="685558"/>
                  <a:pt x="117785" y="683250"/>
                  <a:pt x="124225" y="682079"/>
                </a:cubicBezTo>
                <a:cubicBezTo>
                  <a:pt x="135269" y="680071"/>
                  <a:pt x="146519" y="679325"/>
                  <a:pt x="157563" y="677317"/>
                </a:cubicBezTo>
                <a:cubicBezTo>
                  <a:pt x="178021" y="673597"/>
                  <a:pt x="173058" y="672890"/>
                  <a:pt x="190900" y="667792"/>
                </a:cubicBezTo>
                <a:cubicBezTo>
                  <a:pt x="206604" y="663305"/>
                  <a:pt x="217381" y="661543"/>
                  <a:pt x="233763" y="658267"/>
                </a:cubicBezTo>
                <a:cubicBezTo>
                  <a:pt x="238525" y="655092"/>
                  <a:pt x="242820" y="651067"/>
                  <a:pt x="248050" y="648742"/>
                </a:cubicBezTo>
                <a:cubicBezTo>
                  <a:pt x="257225" y="644664"/>
                  <a:pt x="276625" y="639217"/>
                  <a:pt x="276625" y="639217"/>
                </a:cubicBezTo>
                <a:lnTo>
                  <a:pt x="295675" y="610642"/>
                </a:lnTo>
                <a:cubicBezTo>
                  <a:pt x="301244" y="602288"/>
                  <a:pt x="305200" y="582067"/>
                  <a:pt x="305200" y="582067"/>
                </a:cubicBezTo>
                <a:cubicBezTo>
                  <a:pt x="303613" y="572542"/>
                  <a:pt x="302533" y="562918"/>
                  <a:pt x="300438" y="553492"/>
                </a:cubicBezTo>
                <a:cubicBezTo>
                  <a:pt x="299349" y="548591"/>
                  <a:pt x="299225" y="542754"/>
                  <a:pt x="295675" y="539204"/>
                </a:cubicBezTo>
                <a:cubicBezTo>
                  <a:pt x="287580" y="531109"/>
                  <a:pt x="267100" y="520154"/>
                  <a:pt x="267100" y="520154"/>
                </a:cubicBezTo>
                <a:cubicBezTo>
                  <a:pt x="260750" y="510629"/>
                  <a:pt x="251670" y="502439"/>
                  <a:pt x="248050" y="491579"/>
                </a:cubicBezTo>
                <a:cubicBezTo>
                  <a:pt x="246463" y="486817"/>
                  <a:pt x="245533" y="481782"/>
                  <a:pt x="243288" y="477292"/>
                </a:cubicBezTo>
                <a:cubicBezTo>
                  <a:pt x="240728" y="472172"/>
                  <a:pt x="236323" y="468124"/>
                  <a:pt x="233763" y="463004"/>
                </a:cubicBezTo>
                <a:cubicBezTo>
                  <a:pt x="231518" y="458514"/>
                  <a:pt x="230321" y="453560"/>
                  <a:pt x="229000" y="448717"/>
                </a:cubicBezTo>
                <a:cubicBezTo>
                  <a:pt x="225555" y="436087"/>
                  <a:pt x="222650" y="423317"/>
                  <a:pt x="219475" y="410617"/>
                </a:cubicBezTo>
                <a:cubicBezTo>
                  <a:pt x="218257" y="405747"/>
                  <a:pt x="216958" y="400819"/>
                  <a:pt x="214713" y="396329"/>
                </a:cubicBezTo>
                <a:cubicBezTo>
                  <a:pt x="212153" y="391210"/>
                  <a:pt x="208363" y="386804"/>
                  <a:pt x="205188" y="382042"/>
                </a:cubicBezTo>
                <a:cubicBezTo>
                  <a:pt x="203600" y="375692"/>
                  <a:pt x="196794" y="357546"/>
                  <a:pt x="200425" y="362992"/>
                </a:cubicBezTo>
                <a:cubicBezTo>
                  <a:pt x="203600" y="367754"/>
                  <a:pt x="205903" y="373232"/>
                  <a:pt x="209950" y="377279"/>
                </a:cubicBezTo>
                <a:cubicBezTo>
                  <a:pt x="247410" y="414737"/>
                  <a:pt x="199519" y="354284"/>
                  <a:pt x="238525" y="401092"/>
                </a:cubicBezTo>
                <a:cubicBezTo>
                  <a:pt x="256417" y="422562"/>
                  <a:pt x="241898" y="420803"/>
                  <a:pt x="276625" y="443954"/>
                </a:cubicBezTo>
                <a:cubicBezTo>
                  <a:pt x="312100" y="467603"/>
                  <a:pt x="268530" y="437208"/>
                  <a:pt x="305200" y="467767"/>
                </a:cubicBezTo>
                <a:cubicBezTo>
                  <a:pt x="309597" y="471431"/>
                  <a:pt x="316928" y="472172"/>
                  <a:pt x="319488" y="477292"/>
                </a:cubicBezTo>
                <a:cubicBezTo>
                  <a:pt x="322328" y="482972"/>
                  <a:pt x="309963" y="497136"/>
                  <a:pt x="309963" y="49634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FFFF00"/>
              </a:highlight>
            </a:endParaRPr>
          </a:p>
        </p:txBody>
      </p:sp>
      <p:grpSp>
        <p:nvGrpSpPr>
          <p:cNvPr id="1669" name="Group 1668"/>
          <p:cNvGrpSpPr>
            <a:grpSpLocks/>
          </p:cNvGrpSpPr>
          <p:nvPr/>
        </p:nvGrpSpPr>
        <p:grpSpPr bwMode="auto">
          <a:xfrm>
            <a:off x="1021715" y="2546861"/>
            <a:ext cx="594172" cy="327610"/>
            <a:chOff x="2182" y="1659"/>
            <a:chExt cx="1383" cy="1005"/>
          </a:xfrm>
        </p:grpSpPr>
        <p:sp>
          <p:nvSpPr>
            <p:cNvPr id="1670" name="Freeform 545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rgbClr val="D9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71" name="Freeform 546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72" name="Oval 1671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673" name="Freeform 54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74" name="Freeform 54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75" name="Freeform 550"/>
            <p:cNvSpPr>
              <a:spLocks/>
            </p:cNvSpPr>
            <p:nvPr/>
          </p:nvSpPr>
          <p:spPr bwMode="auto">
            <a:xfrm>
              <a:off x="2182" y="1856"/>
              <a:ext cx="293" cy="304"/>
            </a:xfrm>
            <a:custGeom>
              <a:avLst/>
              <a:gdLst>
                <a:gd name="T0" fmla="*/ 1838 w 117"/>
                <a:gd name="T1" fmla="*/ 683 h 114"/>
                <a:gd name="T2" fmla="*/ 471 w 117"/>
                <a:gd name="T3" fmla="*/ 2163 h 114"/>
                <a:gd name="T4" fmla="*/ 1022 w 117"/>
                <a:gd name="T5" fmla="*/ 0 h 114"/>
                <a:gd name="T6" fmla="*/ 1838 w 117"/>
                <a:gd name="T7" fmla="*/ 68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114">
                  <a:moveTo>
                    <a:pt x="117" y="36"/>
                  </a:moveTo>
                  <a:cubicBezTo>
                    <a:pt x="67" y="55"/>
                    <a:pt x="37" y="93"/>
                    <a:pt x="30" y="114"/>
                  </a:cubicBezTo>
                  <a:cubicBezTo>
                    <a:pt x="0" y="69"/>
                    <a:pt x="36" y="26"/>
                    <a:pt x="65" y="0"/>
                  </a:cubicBezTo>
                  <a:cubicBezTo>
                    <a:pt x="58" y="20"/>
                    <a:pt x="47" y="52"/>
                    <a:pt x="117" y="3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76" name="Freeform 551"/>
            <p:cNvSpPr>
              <a:spLocks/>
            </p:cNvSpPr>
            <p:nvPr/>
          </p:nvSpPr>
          <p:spPr bwMode="auto">
            <a:xfrm>
              <a:off x="3450" y="2019"/>
              <a:ext cx="77" cy="136"/>
            </a:xfrm>
            <a:custGeom>
              <a:avLst/>
              <a:gdLst>
                <a:gd name="T0" fmla="*/ 0 w 31"/>
                <a:gd name="T1" fmla="*/ 363 h 51"/>
                <a:gd name="T2" fmla="*/ 291 w 31"/>
                <a:gd name="T3" fmla="*/ 968 h 51"/>
                <a:gd name="T4" fmla="*/ 432 w 31"/>
                <a:gd name="T5" fmla="*/ 0 h 51"/>
                <a:gd name="T6" fmla="*/ 353 w 31"/>
                <a:gd name="T7" fmla="*/ 307 h 51"/>
                <a:gd name="T8" fmla="*/ 124 w 31"/>
                <a:gd name="T9" fmla="*/ 39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1">
                  <a:moveTo>
                    <a:pt x="0" y="19"/>
                  </a:moveTo>
                  <a:cubicBezTo>
                    <a:pt x="11" y="25"/>
                    <a:pt x="16" y="40"/>
                    <a:pt x="19" y="51"/>
                  </a:cubicBezTo>
                  <a:cubicBezTo>
                    <a:pt x="30" y="49"/>
                    <a:pt x="31" y="7"/>
                    <a:pt x="28" y="0"/>
                  </a:cubicBezTo>
                  <a:cubicBezTo>
                    <a:pt x="28" y="6"/>
                    <a:pt x="25" y="10"/>
                    <a:pt x="23" y="16"/>
                  </a:cubicBezTo>
                  <a:cubicBezTo>
                    <a:pt x="19" y="26"/>
                    <a:pt x="17" y="21"/>
                    <a:pt x="8" y="21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77" name="Freeform 552"/>
            <p:cNvSpPr>
              <a:spLocks/>
            </p:cNvSpPr>
            <p:nvPr/>
          </p:nvSpPr>
          <p:spPr bwMode="auto">
            <a:xfrm>
              <a:off x="2337" y="2323"/>
              <a:ext cx="58" cy="200"/>
            </a:xfrm>
            <a:custGeom>
              <a:avLst/>
              <a:gdLst>
                <a:gd name="T0" fmla="*/ 0 w 23"/>
                <a:gd name="T1" fmla="*/ 1160 h 75"/>
                <a:gd name="T2" fmla="*/ 368 w 23"/>
                <a:gd name="T3" fmla="*/ 1421 h 75"/>
                <a:gd name="T4" fmla="*/ 368 w 23"/>
                <a:gd name="T5" fmla="*/ 264 h 75"/>
                <a:gd name="T6" fmla="*/ 0 w 23"/>
                <a:gd name="T7" fmla="*/ 0 h 75"/>
                <a:gd name="T8" fmla="*/ 0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0" y="61"/>
                  </a:moveTo>
                  <a:cubicBezTo>
                    <a:pt x="7" y="66"/>
                    <a:pt x="15" y="70"/>
                    <a:pt x="23" y="7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5" y="10"/>
                    <a:pt x="7" y="5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78" name="Freeform 553"/>
            <p:cNvSpPr>
              <a:spLocks/>
            </p:cNvSpPr>
            <p:nvPr/>
          </p:nvSpPr>
          <p:spPr bwMode="auto">
            <a:xfrm>
              <a:off x="2425" y="2373"/>
              <a:ext cx="40" cy="187"/>
            </a:xfrm>
            <a:custGeom>
              <a:avLst/>
              <a:gdLst>
                <a:gd name="T0" fmla="*/ 0 w 16"/>
                <a:gd name="T1" fmla="*/ 1199 h 70"/>
                <a:gd name="T2" fmla="*/ 250 w 16"/>
                <a:gd name="T3" fmla="*/ 1336 h 70"/>
                <a:gd name="T4" fmla="*/ 250 w 16"/>
                <a:gd name="T5" fmla="*/ 150 h 70"/>
                <a:gd name="T6" fmla="*/ 0 w 16"/>
                <a:gd name="T7" fmla="*/ 0 h 70"/>
                <a:gd name="T8" fmla="*/ 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0" y="63"/>
                  </a:moveTo>
                  <a:cubicBezTo>
                    <a:pt x="5" y="65"/>
                    <a:pt x="11" y="68"/>
                    <a:pt x="16" y="7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1" y="5"/>
                    <a:pt x="5" y="3"/>
                    <a:pt x="0" y="0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79" name="Freeform 554"/>
            <p:cNvSpPr>
              <a:spLocks/>
            </p:cNvSpPr>
            <p:nvPr/>
          </p:nvSpPr>
          <p:spPr bwMode="auto">
            <a:xfrm>
              <a:off x="2265" y="2251"/>
              <a:ext cx="25" cy="200"/>
            </a:xfrm>
            <a:custGeom>
              <a:avLst/>
              <a:gdLst>
                <a:gd name="T0" fmla="*/ 0 w 10"/>
                <a:gd name="T1" fmla="*/ 1229 h 75"/>
                <a:gd name="T2" fmla="*/ 158 w 10"/>
                <a:gd name="T3" fmla="*/ 1421 h 75"/>
                <a:gd name="T4" fmla="*/ 158 w 10"/>
                <a:gd name="T5" fmla="*/ 192 h 75"/>
                <a:gd name="T6" fmla="*/ 0 w 10"/>
                <a:gd name="T7" fmla="*/ 0 h 75"/>
                <a:gd name="T8" fmla="*/ 0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0" y="65"/>
                  </a:moveTo>
                  <a:cubicBezTo>
                    <a:pt x="3" y="68"/>
                    <a:pt x="6" y="72"/>
                    <a:pt x="10" y="7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6" y="7"/>
                    <a:pt x="3" y="3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80" name="Freeform 555"/>
            <p:cNvSpPr>
              <a:spLocks/>
            </p:cNvSpPr>
            <p:nvPr/>
          </p:nvSpPr>
          <p:spPr bwMode="auto">
            <a:xfrm>
              <a:off x="2400" y="2357"/>
              <a:ext cx="10" cy="182"/>
            </a:xfrm>
            <a:custGeom>
              <a:avLst/>
              <a:gdLst>
                <a:gd name="T0" fmla="*/ 0 w 4"/>
                <a:gd name="T1" fmla="*/ 1269 h 68"/>
                <a:gd name="T2" fmla="*/ 63 w 4"/>
                <a:gd name="T3" fmla="*/ 1303 h 68"/>
                <a:gd name="T4" fmla="*/ 63 w 4"/>
                <a:gd name="T5" fmla="*/ 35 h 68"/>
                <a:gd name="T6" fmla="*/ 0 w 4"/>
                <a:gd name="T7" fmla="*/ 0 h 68"/>
                <a:gd name="T8" fmla="*/ 0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0" y="66"/>
                  </a:moveTo>
                  <a:cubicBezTo>
                    <a:pt x="1" y="66"/>
                    <a:pt x="3" y="67"/>
                    <a:pt x="4" y="6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81" name="Freeform 556"/>
            <p:cNvSpPr>
              <a:spLocks/>
            </p:cNvSpPr>
            <p:nvPr/>
          </p:nvSpPr>
          <p:spPr bwMode="auto">
            <a:xfrm>
              <a:off x="3360" y="2323"/>
              <a:ext cx="57" cy="200"/>
            </a:xfrm>
            <a:custGeom>
              <a:avLst/>
              <a:gdLst>
                <a:gd name="T0" fmla="*/ 349 w 23"/>
                <a:gd name="T1" fmla="*/ 1160 h 75"/>
                <a:gd name="T2" fmla="*/ 0 w 23"/>
                <a:gd name="T3" fmla="*/ 1421 h 75"/>
                <a:gd name="T4" fmla="*/ 0 w 23"/>
                <a:gd name="T5" fmla="*/ 264 h 75"/>
                <a:gd name="T6" fmla="*/ 349 w 23"/>
                <a:gd name="T7" fmla="*/ 0 h 75"/>
                <a:gd name="T8" fmla="*/ 349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23" y="61"/>
                  </a:moveTo>
                  <a:cubicBezTo>
                    <a:pt x="16" y="66"/>
                    <a:pt x="8" y="70"/>
                    <a:pt x="0" y="7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0"/>
                    <a:pt x="16" y="5"/>
                    <a:pt x="23" y="0"/>
                  </a:cubicBezTo>
                  <a:lnTo>
                    <a:pt x="23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82" name="Freeform 557"/>
            <p:cNvSpPr>
              <a:spLocks/>
            </p:cNvSpPr>
            <p:nvPr/>
          </p:nvSpPr>
          <p:spPr bwMode="auto">
            <a:xfrm>
              <a:off x="3290" y="2373"/>
              <a:ext cx="40" cy="187"/>
            </a:xfrm>
            <a:custGeom>
              <a:avLst/>
              <a:gdLst>
                <a:gd name="T0" fmla="*/ 250 w 16"/>
                <a:gd name="T1" fmla="*/ 1199 h 70"/>
                <a:gd name="T2" fmla="*/ 0 w 16"/>
                <a:gd name="T3" fmla="*/ 1336 h 70"/>
                <a:gd name="T4" fmla="*/ 0 w 16"/>
                <a:gd name="T5" fmla="*/ 150 h 70"/>
                <a:gd name="T6" fmla="*/ 250 w 16"/>
                <a:gd name="T7" fmla="*/ 0 h 70"/>
                <a:gd name="T8" fmla="*/ 25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16" y="63"/>
                  </a:moveTo>
                  <a:cubicBezTo>
                    <a:pt x="11" y="65"/>
                    <a:pt x="5" y="68"/>
                    <a:pt x="0" y="7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5"/>
                    <a:pt x="11" y="3"/>
                    <a:pt x="16" y="0"/>
                  </a:cubicBezTo>
                  <a:lnTo>
                    <a:pt x="16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83" name="Freeform 558"/>
            <p:cNvSpPr>
              <a:spLocks/>
            </p:cNvSpPr>
            <p:nvPr/>
          </p:nvSpPr>
          <p:spPr bwMode="auto">
            <a:xfrm>
              <a:off x="3465" y="2251"/>
              <a:ext cx="25" cy="200"/>
            </a:xfrm>
            <a:custGeom>
              <a:avLst/>
              <a:gdLst>
                <a:gd name="T0" fmla="*/ 158 w 10"/>
                <a:gd name="T1" fmla="*/ 1229 h 75"/>
                <a:gd name="T2" fmla="*/ 0 w 10"/>
                <a:gd name="T3" fmla="*/ 1421 h 75"/>
                <a:gd name="T4" fmla="*/ 0 w 10"/>
                <a:gd name="T5" fmla="*/ 192 h 75"/>
                <a:gd name="T6" fmla="*/ 158 w 10"/>
                <a:gd name="T7" fmla="*/ 0 h 75"/>
                <a:gd name="T8" fmla="*/ 158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10" y="65"/>
                  </a:moveTo>
                  <a:cubicBezTo>
                    <a:pt x="7" y="68"/>
                    <a:pt x="4" y="72"/>
                    <a:pt x="0" y="7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7"/>
                    <a:pt x="7" y="3"/>
                    <a:pt x="10" y="0"/>
                  </a:cubicBezTo>
                  <a:lnTo>
                    <a:pt x="10" y="6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84" name="Freeform 559"/>
            <p:cNvSpPr>
              <a:spLocks/>
            </p:cNvSpPr>
            <p:nvPr/>
          </p:nvSpPr>
          <p:spPr bwMode="auto">
            <a:xfrm>
              <a:off x="3345" y="2357"/>
              <a:ext cx="10" cy="182"/>
            </a:xfrm>
            <a:custGeom>
              <a:avLst/>
              <a:gdLst>
                <a:gd name="T0" fmla="*/ 63 w 4"/>
                <a:gd name="T1" fmla="*/ 1269 h 68"/>
                <a:gd name="T2" fmla="*/ 0 w 4"/>
                <a:gd name="T3" fmla="*/ 1303 h 68"/>
                <a:gd name="T4" fmla="*/ 0 w 4"/>
                <a:gd name="T5" fmla="*/ 35 h 68"/>
                <a:gd name="T6" fmla="*/ 63 w 4"/>
                <a:gd name="T7" fmla="*/ 0 h 68"/>
                <a:gd name="T8" fmla="*/ 63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4" y="66"/>
                  </a:moveTo>
                  <a:cubicBezTo>
                    <a:pt x="3" y="66"/>
                    <a:pt x="1" y="67"/>
                    <a:pt x="0" y="6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lnTo>
                    <a:pt x="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85" name="Freeform 560"/>
            <p:cNvSpPr>
              <a:spLocks/>
            </p:cNvSpPr>
            <p:nvPr/>
          </p:nvSpPr>
          <p:spPr bwMode="auto">
            <a:xfrm>
              <a:off x="2570" y="2427"/>
              <a:ext cx="117" cy="202"/>
            </a:xfrm>
            <a:custGeom>
              <a:avLst/>
              <a:gdLst>
                <a:gd name="T0" fmla="*/ 0 w 47"/>
                <a:gd name="T1" fmla="*/ 1223 h 76"/>
                <a:gd name="T2" fmla="*/ 724 w 47"/>
                <a:gd name="T3" fmla="*/ 1427 h 76"/>
                <a:gd name="T4" fmla="*/ 724 w 47"/>
                <a:gd name="T5" fmla="*/ 205 h 76"/>
                <a:gd name="T6" fmla="*/ 0 w 47"/>
                <a:gd name="T7" fmla="*/ 0 h 76"/>
                <a:gd name="T8" fmla="*/ 0 w 47"/>
                <a:gd name="T9" fmla="*/ 1223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6">
                  <a:moveTo>
                    <a:pt x="0" y="65"/>
                  </a:moveTo>
                  <a:cubicBezTo>
                    <a:pt x="13" y="73"/>
                    <a:pt x="34" y="75"/>
                    <a:pt x="47" y="7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26" y="9"/>
                    <a:pt x="13" y="5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86" name="Freeform 561"/>
            <p:cNvSpPr>
              <a:spLocks/>
            </p:cNvSpPr>
            <p:nvPr/>
          </p:nvSpPr>
          <p:spPr bwMode="auto">
            <a:xfrm>
              <a:off x="2712" y="2459"/>
              <a:ext cx="33" cy="178"/>
            </a:xfrm>
            <a:custGeom>
              <a:avLst/>
              <a:gdLst>
                <a:gd name="T0" fmla="*/ 0 w 13"/>
                <a:gd name="T1" fmla="*/ 1235 h 67"/>
                <a:gd name="T2" fmla="*/ 213 w 13"/>
                <a:gd name="T3" fmla="*/ 1257 h 67"/>
                <a:gd name="T4" fmla="*/ 213 w 13"/>
                <a:gd name="T5" fmla="*/ 21 h 67"/>
                <a:gd name="T6" fmla="*/ 0 w 13"/>
                <a:gd name="T7" fmla="*/ 0 h 67"/>
                <a:gd name="T8" fmla="*/ 0 w 13"/>
                <a:gd name="T9" fmla="*/ 1235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67">
                  <a:moveTo>
                    <a:pt x="0" y="66"/>
                  </a:moveTo>
                  <a:cubicBezTo>
                    <a:pt x="4" y="66"/>
                    <a:pt x="9" y="67"/>
                    <a:pt x="13" y="6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1"/>
                    <a:pt x="4" y="0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87" name="Freeform 562"/>
            <p:cNvSpPr>
              <a:spLocks/>
            </p:cNvSpPr>
            <p:nvPr/>
          </p:nvSpPr>
          <p:spPr bwMode="auto">
            <a:xfrm>
              <a:off x="2627" y="2445"/>
              <a:ext cx="28" cy="182"/>
            </a:xfrm>
            <a:custGeom>
              <a:avLst/>
              <a:gdLst>
                <a:gd name="T0" fmla="*/ 0 w 11"/>
                <a:gd name="T1" fmla="*/ 1269 h 68"/>
                <a:gd name="T2" fmla="*/ 181 w 11"/>
                <a:gd name="T3" fmla="*/ 1303 h 68"/>
                <a:gd name="T4" fmla="*/ 181 w 11"/>
                <a:gd name="T5" fmla="*/ 35 h 68"/>
                <a:gd name="T6" fmla="*/ 0 w 11"/>
                <a:gd name="T7" fmla="*/ 0 h 68"/>
                <a:gd name="T8" fmla="*/ 0 w 11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68">
                  <a:moveTo>
                    <a:pt x="0" y="66"/>
                  </a:moveTo>
                  <a:cubicBezTo>
                    <a:pt x="4" y="67"/>
                    <a:pt x="8" y="67"/>
                    <a:pt x="11" y="68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"/>
                    <a:pt x="4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88" name="Freeform 563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89" name="Freeform 564"/>
            <p:cNvSpPr>
              <a:spLocks/>
            </p:cNvSpPr>
            <p:nvPr/>
          </p:nvSpPr>
          <p:spPr bwMode="auto">
            <a:xfrm>
              <a:off x="2345" y="2469"/>
              <a:ext cx="960" cy="150"/>
            </a:xfrm>
            <a:custGeom>
              <a:avLst/>
              <a:gdLst>
                <a:gd name="T0" fmla="*/ 6000 w 384"/>
                <a:gd name="T1" fmla="*/ 458 h 56"/>
                <a:gd name="T2" fmla="*/ 3345 w 384"/>
                <a:gd name="T3" fmla="*/ 1077 h 56"/>
                <a:gd name="T4" fmla="*/ 0 w 384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56">
                  <a:moveTo>
                    <a:pt x="384" y="24"/>
                  </a:moveTo>
                  <a:cubicBezTo>
                    <a:pt x="338" y="44"/>
                    <a:pt x="278" y="56"/>
                    <a:pt x="214" y="56"/>
                  </a:cubicBezTo>
                  <a:cubicBezTo>
                    <a:pt x="127" y="56"/>
                    <a:pt x="50" y="34"/>
                    <a:pt x="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90" name="Oval 1689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691" name="Freeform 566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92" name="Freeform 567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93" name="Freeform 56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94" name="Freeform 56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95" name="Freeform 570"/>
            <p:cNvSpPr>
              <a:spLocks/>
            </p:cNvSpPr>
            <p:nvPr/>
          </p:nvSpPr>
          <p:spPr bwMode="auto">
            <a:xfrm>
              <a:off x="2295" y="1896"/>
              <a:ext cx="770" cy="293"/>
            </a:xfrm>
            <a:custGeom>
              <a:avLst/>
              <a:gdLst>
                <a:gd name="T0" fmla="*/ 0 w 308"/>
                <a:gd name="T1" fmla="*/ 2078 h 110"/>
                <a:gd name="T2" fmla="*/ 3613 w 308"/>
                <a:gd name="T3" fmla="*/ 21 h 110"/>
                <a:gd name="T4" fmla="*/ 4813 w 308"/>
                <a:gd name="T5" fmla="*/ 170 h 110"/>
                <a:gd name="T6" fmla="*/ 0 w 308"/>
                <a:gd name="T7" fmla="*/ 2078 h 1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110">
                  <a:moveTo>
                    <a:pt x="0" y="110"/>
                  </a:moveTo>
                  <a:cubicBezTo>
                    <a:pt x="14" y="48"/>
                    <a:pt x="120" y="1"/>
                    <a:pt x="231" y="1"/>
                  </a:cubicBezTo>
                  <a:cubicBezTo>
                    <a:pt x="257" y="1"/>
                    <a:pt x="283" y="4"/>
                    <a:pt x="308" y="9"/>
                  </a:cubicBezTo>
                  <a:cubicBezTo>
                    <a:pt x="254" y="0"/>
                    <a:pt x="49" y="7"/>
                    <a:pt x="0" y="1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696" name="Oval 1695"/>
            <p:cNvSpPr>
              <a:spLocks noChangeArrowheads="1"/>
            </p:cNvSpPr>
            <p:nvPr/>
          </p:nvSpPr>
          <p:spPr bwMode="auto">
            <a:xfrm>
              <a:off x="2890" y="1893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697" name="Oval 1696"/>
            <p:cNvSpPr>
              <a:spLocks noChangeArrowheads="1"/>
            </p:cNvSpPr>
            <p:nvPr/>
          </p:nvSpPr>
          <p:spPr bwMode="auto">
            <a:xfrm>
              <a:off x="2935" y="1904"/>
              <a:ext cx="22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698" name="Oval 1697"/>
            <p:cNvSpPr>
              <a:spLocks noChangeArrowheads="1"/>
            </p:cNvSpPr>
            <p:nvPr/>
          </p:nvSpPr>
          <p:spPr bwMode="auto">
            <a:xfrm>
              <a:off x="2860" y="190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699" name="Freeform 574"/>
            <p:cNvSpPr>
              <a:spLocks/>
            </p:cNvSpPr>
            <p:nvPr/>
          </p:nvSpPr>
          <p:spPr bwMode="auto">
            <a:xfrm>
              <a:off x="2842" y="2187"/>
              <a:ext cx="630" cy="218"/>
            </a:xfrm>
            <a:custGeom>
              <a:avLst/>
              <a:gdLst>
                <a:gd name="T0" fmla="*/ 0 w 252"/>
                <a:gd name="T1" fmla="*/ 1542 h 82"/>
                <a:gd name="T2" fmla="*/ 3938 w 252"/>
                <a:gd name="T3" fmla="*/ 0 h 82"/>
                <a:gd name="T4" fmla="*/ 0 w 252"/>
                <a:gd name="T5" fmla="*/ 1542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" h="82">
                  <a:moveTo>
                    <a:pt x="0" y="82"/>
                  </a:moveTo>
                  <a:cubicBezTo>
                    <a:pt x="57" y="82"/>
                    <a:pt x="193" y="71"/>
                    <a:pt x="252" y="0"/>
                  </a:cubicBezTo>
                  <a:cubicBezTo>
                    <a:pt x="232" y="15"/>
                    <a:pt x="140" y="68"/>
                    <a:pt x="0" y="8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</p:grpSp>
      <p:sp>
        <p:nvSpPr>
          <p:cNvPr id="1700" name="Oval 1699"/>
          <p:cNvSpPr/>
          <p:nvPr/>
        </p:nvSpPr>
        <p:spPr>
          <a:xfrm>
            <a:off x="1496669" y="2689559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1" name="Oval 1700"/>
          <p:cNvSpPr/>
          <p:nvPr/>
        </p:nvSpPr>
        <p:spPr>
          <a:xfrm>
            <a:off x="1361130" y="2718593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2" name="Oval 1701"/>
          <p:cNvSpPr/>
          <p:nvPr/>
        </p:nvSpPr>
        <p:spPr>
          <a:xfrm>
            <a:off x="1309358" y="2648914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3" name="Oval 1702"/>
          <p:cNvSpPr/>
          <p:nvPr/>
        </p:nvSpPr>
        <p:spPr>
          <a:xfrm>
            <a:off x="1176286" y="2655577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4" name="Oval 1703"/>
          <p:cNvSpPr/>
          <p:nvPr/>
        </p:nvSpPr>
        <p:spPr>
          <a:xfrm>
            <a:off x="1200020" y="2724318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5" name="Freeform 166"/>
          <p:cNvSpPr/>
          <p:nvPr/>
        </p:nvSpPr>
        <p:spPr>
          <a:xfrm rot="17925448">
            <a:off x="1251545" y="2688078"/>
            <a:ext cx="104832" cy="95636"/>
          </a:xfrm>
          <a:custGeom>
            <a:avLst/>
            <a:gdLst>
              <a:gd name="connsiteX0" fmla="*/ 309963 w 1163917"/>
              <a:gd name="connsiteY0" fmla="*/ 496342 h 1096417"/>
              <a:gd name="connsiteX1" fmla="*/ 319488 w 1163917"/>
              <a:gd name="connsiteY1" fmla="*/ 472529 h 1096417"/>
              <a:gd name="connsiteX2" fmla="*/ 338538 w 1163917"/>
              <a:gd name="connsiteY2" fmla="*/ 443954 h 1096417"/>
              <a:gd name="connsiteX3" fmla="*/ 381400 w 1163917"/>
              <a:gd name="connsiteY3" fmla="*/ 420142 h 1096417"/>
              <a:gd name="connsiteX4" fmla="*/ 395688 w 1163917"/>
              <a:gd name="connsiteY4" fmla="*/ 405854 h 1096417"/>
              <a:gd name="connsiteX5" fmla="*/ 409975 w 1163917"/>
              <a:gd name="connsiteY5" fmla="*/ 401092 h 1096417"/>
              <a:gd name="connsiteX6" fmla="*/ 552850 w 1163917"/>
              <a:gd name="connsiteY6" fmla="*/ 396329 h 1096417"/>
              <a:gd name="connsiteX7" fmla="*/ 557613 w 1163917"/>
              <a:gd name="connsiteY7" fmla="*/ 310604 h 1096417"/>
              <a:gd name="connsiteX8" fmla="*/ 562375 w 1163917"/>
              <a:gd name="connsiteY8" fmla="*/ 215354 h 1096417"/>
              <a:gd name="connsiteX9" fmla="*/ 567138 w 1163917"/>
              <a:gd name="connsiteY9" fmla="*/ 182017 h 1096417"/>
              <a:gd name="connsiteX10" fmla="*/ 576663 w 1163917"/>
              <a:gd name="connsiteY10" fmla="*/ 167729 h 1096417"/>
              <a:gd name="connsiteX11" fmla="*/ 610000 w 1163917"/>
              <a:gd name="connsiteY11" fmla="*/ 91529 h 1096417"/>
              <a:gd name="connsiteX12" fmla="*/ 614763 w 1163917"/>
              <a:gd name="connsiteY12" fmla="*/ 77242 h 1096417"/>
              <a:gd name="connsiteX13" fmla="*/ 638575 w 1163917"/>
              <a:gd name="connsiteY13" fmla="*/ 34379 h 1096417"/>
              <a:gd name="connsiteX14" fmla="*/ 643338 w 1163917"/>
              <a:gd name="connsiteY14" fmla="*/ 15329 h 1096417"/>
              <a:gd name="connsiteX15" fmla="*/ 648100 w 1163917"/>
              <a:gd name="connsiteY15" fmla="*/ 1042 h 1096417"/>
              <a:gd name="connsiteX16" fmla="*/ 638575 w 1163917"/>
              <a:gd name="connsiteY16" fmla="*/ 34379 h 1096417"/>
              <a:gd name="connsiteX17" fmla="*/ 619525 w 1163917"/>
              <a:gd name="connsiteY17" fmla="*/ 62954 h 1096417"/>
              <a:gd name="connsiteX18" fmla="*/ 605238 w 1163917"/>
              <a:gd name="connsiteY18" fmla="*/ 91529 h 1096417"/>
              <a:gd name="connsiteX19" fmla="*/ 595713 w 1163917"/>
              <a:gd name="connsiteY19" fmla="*/ 124867 h 1096417"/>
              <a:gd name="connsiteX20" fmla="*/ 586188 w 1163917"/>
              <a:gd name="connsiteY20" fmla="*/ 153442 h 1096417"/>
              <a:gd name="connsiteX21" fmla="*/ 581425 w 1163917"/>
              <a:gd name="connsiteY21" fmla="*/ 167729 h 1096417"/>
              <a:gd name="connsiteX22" fmla="*/ 576663 w 1163917"/>
              <a:gd name="connsiteY22" fmla="*/ 186779 h 1096417"/>
              <a:gd name="connsiteX23" fmla="*/ 571900 w 1163917"/>
              <a:gd name="connsiteY23" fmla="*/ 201067 h 1096417"/>
              <a:gd name="connsiteX24" fmla="*/ 562375 w 1163917"/>
              <a:gd name="connsiteY24" fmla="*/ 239167 h 1096417"/>
              <a:gd name="connsiteX25" fmla="*/ 567138 w 1163917"/>
              <a:gd name="connsiteY25" fmla="*/ 367754 h 1096417"/>
              <a:gd name="connsiteX26" fmla="*/ 581425 w 1163917"/>
              <a:gd name="connsiteY26" fmla="*/ 377279 h 1096417"/>
              <a:gd name="connsiteX27" fmla="*/ 610000 w 1163917"/>
              <a:gd name="connsiteY27" fmla="*/ 386804 h 1096417"/>
              <a:gd name="connsiteX28" fmla="*/ 638575 w 1163917"/>
              <a:gd name="connsiteY28" fmla="*/ 396329 h 1096417"/>
              <a:gd name="connsiteX29" fmla="*/ 652863 w 1163917"/>
              <a:gd name="connsiteY29" fmla="*/ 401092 h 1096417"/>
              <a:gd name="connsiteX30" fmla="*/ 681438 w 1163917"/>
              <a:gd name="connsiteY30" fmla="*/ 420142 h 1096417"/>
              <a:gd name="connsiteX31" fmla="*/ 686200 w 1163917"/>
              <a:gd name="connsiteY31" fmla="*/ 434429 h 1096417"/>
              <a:gd name="connsiteX32" fmla="*/ 714775 w 1163917"/>
              <a:gd name="connsiteY32" fmla="*/ 458242 h 1096417"/>
              <a:gd name="connsiteX33" fmla="*/ 729063 w 1163917"/>
              <a:gd name="connsiteY33" fmla="*/ 463004 h 1096417"/>
              <a:gd name="connsiteX34" fmla="*/ 757638 w 1163917"/>
              <a:gd name="connsiteY34" fmla="*/ 482054 h 1096417"/>
              <a:gd name="connsiteX35" fmla="*/ 781450 w 1163917"/>
              <a:gd name="connsiteY35" fmla="*/ 510629 h 1096417"/>
              <a:gd name="connsiteX36" fmla="*/ 829075 w 1163917"/>
              <a:gd name="connsiteY36" fmla="*/ 539204 h 1096417"/>
              <a:gd name="connsiteX37" fmla="*/ 857650 w 1163917"/>
              <a:gd name="connsiteY37" fmla="*/ 558254 h 1096417"/>
              <a:gd name="connsiteX38" fmla="*/ 871938 w 1163917"/>
              <a:gd name="connsiteY38" fmla="*/ 572542 h 1096417"/>
              <a:gd name="connsiteX39" fmla="*/ 886225 w 1163917"/>
              <a:gd name="connsiteY39" fmla="*/ 577304 h 1096417"/>
              <a:gd name="connsiteX40" fmla="*/ 900513 w 1163917"/>
              <a:gd name="connsiteY40" fmla="*/ 586829 h 1096417"/>
              <a:gd name="connsiteX41" fmla="*/ 914800 w 1163917"/>
              <a:gd name="connsiteY41" fmla="*/ 591592 h 1096417"/>
              <a:gd name="connsiteX42" fmla="*/ 948138 w 1163917"/>
              <a:gd name="connsiteY42" fmla="*/ 605879 h 1096417"/>
              <a:gd name="connsiteX43" fmla="*/ 981475 w 1163917"/>
              <a:gd name="connsiteY43" fmla="*/ 610642 h 1096417"/>
              <a:gd name="connsiteX44" fmla="*/ 1057675 w 1163917"/>
              <a:gd name="connsiteY44" fmla="*/ 620167 h 1096417"/>
              <a:gd name="connsiteX45" fmla="*/ 1071963 w 1163917"/>
              <a:gd name="connsiteY45" fmla="*/ 624929 h 1096417"/>
              <a:gd name="connsiteX46" fmla="*/ 1086250 w 1163917"/>
              <a:gd name="connsiteY46" fmla="*/ 639217 h 1096417"/>
              <a:gd name="connsiteX47" fmla="*/ 1100538 w 1163917"/>
              <a:gd name="connsiteY47" fmla="*/ 643979 h 1096417"/>
              <a:gd name="connsiteX48" fmla="*/ 1114825 w 1163917"/>
              <a:gd name="connsiteY48" fmla="*/ 663029 h 1096417"/>
              <a:gd name="connsiteX49" fmla="*/ 1143400 w 1163917"/>
              <a:gd name="connsiteY49" fmla="*/ 677317 h 1096417"/>
              <a:gd name="connsiteX50" fmla="*/ 1162450 w 1163917"/>
              <a:gd name="connsiteY50" fmla="*/ 691604 h 1096417"/>
              <a:gd name="connsiteX51" fmla="*/ 1152925 w 1163917"/>
              <a:gd name="connsiteY51" fmla="*/ 677317 h 1096417"/>
              <a:gd name="connsiteX52" fmla="*/ 1148163 w 1163917"/>
              <a:gd name="connsiteY52" fmla="*/ 663029 h 1096417"/>
              <a:gd name="connsiteX53" fmla="*/ 1114825 w 1163917"/>
              <a:gd name="connsiteY53" fmla="*/ 624929 h 1096417"/>
              <a:gd name="connsiteX54" fmla="*/ 1095775 w 1163917"/>
              <a:gd name="connsiteY54" fmla="*/ 615404 h 1096417"/>
              <a:gd name="connsiteX55" fmla="*/ 1081488 w 1163917"/>
              <a:gd name="connsiteY55" fmla="*/ 610642 h 1096417"/>
              <a:gd name="connsiteX56" fmla="*/ 1024338 w 1163917"/>
              <a:gd name="connsiteY56" fmla="*/ 601117 h 1096417"/>
              <a:gd name="connsiteX57" fmla="*/ 895750 w 1163917"/>
              <a:gd name="connsiteY57" fmla="*/ 596354 h 1096417"/>
              <a:gd name="connsiteX58" fmla="*/ 862413 w 1163917"/>
              <a:gd name="connsiteY58" fmla="*/ 577304 h 1096417"/>
              <a:gd name="connsiteX59" fmla="*/ 852888 w 1163917"/>
              <a:gd name="connsiteY59" fmla="*/ 563017 h 1096417"/>
              <a:gd name="connsiteX60" fmla="*/ 838600 w 1163917"/>
              <a:gd name="connsiteY60" fmla="*/ 558254 h 1096417"/>
              <a:gd name="connsiteX61" fmla="*/ 810025 w 1163917"/>
              <a:gd name="connsiteY61" fmla="*/ 543967 h 1096417"/>
              <a:gd name="connsiteX62" fmla="*/ 762400 w 1163917"/>
              <a:gd name="connsiteY62" fmla="*/ 563017 h 1096417"/>
              <a:gd name="connsiteX63" fmla="*/ 757638 w 1163917"/>
              <a:gd name="connsiteY63" fmla="*/ 577304 h 1096417"/>
              <a:gd name="connsiteX64" fmla="*/ 762400 w 1163917"/>
              <a:gd name="connsiteY64" fmla="*/ 624929 h 1096417"/>
              <a:gd name="connsiteX65" fmla="*/ 771925 w 1163917"/>
              <a:gd name="connsiteY65" fmla="*/ 653504 h 1096417"/>
              <a:gd name="connsiteX66" fmla="*/ 776688 w 1163917"/>
              <a:gd name="connsiteY66" fmla="*/ 667792 h 1096417"/>
              <a:gd name="connsiteX67" fmla="*/ 776688 w 1163917"/>
              <a:gd name="connsiteY67" fmla="*/ 763042 h 1096417"/>
              <a:gd name="connsiteX68" fmla="*/ 767163 w 1163917"/>
              <a:gd name="connsiteY68" fmla="*/ 791617 h 1096417"/>
              <a:gd name="connsiteX69" fmla="*/ 771925 w 1163917"/>
              <a:gd name="connsiteY69" fmla="*/ 834479 h 1096417"/>
              <a:gd name="connsiteX70" fmla="*/ 795738 w 1163917"/>
              <a:gd name="connsiteY70" fmla="*/ 863054 h 1096417"/>
              <a:gd name="connsiteX71" fmla="*/ 810025 w 1163917"/>
              <a:gd name="connsiteY71" fmla="*/ 867817 h 1096417"/>
              <a:gd name="connsiteX72" fmla="*/ 833838 w 1163917"/>
              <a:gd name="connsiteY72" fmla="*/ 891629 h 1096417"/>
              <a:gd name="connsiteX73" fmla="*/ 843363 w 1163917"/>
              <a:gd name="connsiteY73" fmla="*/ 905917 h 1096417"/>
              <a:gd name="connsiteX74" fmla="*/ 862413 w 1163917"/>
              <a:gd name="connsiteY74" fmla="*/ 920204 h 1096417"/>
              <a:gd name="connsiteX75" fmla="*/ 871938 w 1163917"/>
              <a:gd name="connsiteY75" fmla="*/ 934492 h 1096417"/>
              <a:gd name="connsiteX76" fmla="*/ 886225 w 1163917"/>
              <a:gd name="connsiteY76" fmla="*/ 944017 h 1096417"/>
              <a:gd name="connsiteX77" fmla="*/ 905275 w 1163917"/>
              <a:gd name="connsiteY77" fmla="*/ 972592 h 1096417"/>
              <a:gd name="connsiteX78" fmla="*/ 914800 w 1163917"/>
              <a:gd name="connsiteY78" fmla="*/ 1001167 h 1096417"/>
              <a:gd name="connsiteX79" fmla="*/ 924325 w 1163917"/>
              <a:gd name="connsiteY79" fmla="*/ 1015454 h 1096417"/>
              <a:gd name="connsiteX80" fmla="*/ 929088 w 1163917"/>
              <a:gd name="connsiteY80" fmla="*/ 1034504 h 1096417"/>
              <a:gd name="connsiteX81" fmla="*/ 919563 w 1163917"/>
              <a:gd name="connsiteY81" fmla="*/ 986879 h 1096417"/>
              <a:gd name="connsiteX82" fmla="*/ 910038 w 1163917"/>
              <a:gd name="connsiteY82" fmla="*/ 972592 h 1096417"/>
              <a:gd name="connsiteX83" fmla="*/ 895750 w 1163917"/>
              <a:gd name="connsiteY83" fmla="*/ 944017 h 1096417"/>
              <a:gd name="connsiteX84" fmla="*/ 876700 w 1163917"/>
              <a:gd name="connsiteY84" fmla="*/ 939254 h 1096417"/>
              <a:gd name="connsiteX85" fmla="*/ 848125 w 1163917"/>
              <a:gd name="connsiteY85" fmla="*/ 924967 h 1096417"/>
              <a:gd name="connsiteX86" fmla="*/ 819550 w 1163917"/>
              <a:gd name="connsiteY86" fmla="*/ 910679 h 1096417"/>
              <a:gd name="connsiteX87" fmla="*/ 805263 w 1163917"/>
              <a:gd name="connsiteY87" fmla="*/ 882104 h 1096417"/>
              <a:gd name="connsiteX88" fmla="*/ 790975 w 1163917"/>
              <a:gd name="connsiteY88" fmla="*/ 877342 h 1096417"/>
              <a:gd name="connsiteX89" fmla="*/ 757638 w 1163917"/>
              <a:gd name="connsiteY89" fmla="*/ 844004 h 1096417"/>
              <a:gd name="connsiteX90" fmla="*/ 729063 w 1163917"/>
              <a:gd name="connsiteY90" fmla="*/ 863054 h 1096417"/>
              <a:gd name="connsiteX91" fmla="*/ 700488 w 1163917"/>
              <a:gd name="connsiteY91" fmla="*/ 886867 h 1096417"/>
              <a:gd name="connsiteX92" fmla="*/ 671913 w 1163917"/>
              <a:gd name="connsiteY92" fmla="*/ 896392 h 1096417"/>
              <a:gd name="connsiteX93" fmla="*/ 643338 w 1163917"/>
              <a:gd name="connsiteY93" fmla="*/ 905917 h 1096417"/>
              <a:gd name="connsiteX94" fmla="*/ 624288 w 1163917"/>
              <a:gd name="connsiteY94" fmla="*/ 910679 h 1096417"/>
              <a:gd name="connsiteX95" fmla="*/ 467125 w 1163917"/>
              <a:gd name="connsiteY95" fmla="*/ 915442 h 1096417"/>
              <a:gd name="connsiteX96" fmla="*/ 452838 w 1163917"/>
              <a:gd name="connsiteY96" fmla="*/ 920204 h 1096417"/>
              <a:gd name="connsiteX97" fmla="*/ 457600 w 1163917"/>
              <a:gd name="connsiteY97" fmla="*/ 953542 h 1096417"/>
              <a:gd name="connsiteX98" fmla="*/ 452838 w 1163917"/>
              <a:gd name="connsiteY98" fmla="*/ 1048792 h 1096417"/>
              <a:gd name="connsiteX99" fmla="*/ 448075 w 1163917"/>
              <a:gd name="connsiteY99" fmla="*/ 1067842 h 1096417"/>
              <a:gd name="connsiteX100" fmla="*/ 438550 w 1163917"/>
              <a:gd name="connsiteY100" fmla="*/ 1096417 h 1096417"/>
              <a:gd name="connsiteX101" fmla="*/ 433788 w 1163917"/>
              <a:gd name="connsiteY101" fmla="*/ 1082129 h 1096417"/>
              <a:gd name="connsiteX102" fmla="*/ 438550 w 1163917"/>
              <a:gd name="connsiteY102" fmla="*/ 1063079 h 1096417"/>
              <a:gd name="connsiteX103" fmla="*/ 452838 w 1163917"/>
              <a:gd name="connsiteY103" fmla="*/ 1029742 h 1096417"/>
              <a:gd name="connsiteX104" fmla="*/ 462363 w 1163917"/>
              <a:gd name="connsiteY104" fmla="*/ 1001167 h 1096417"/>
              <a:gd name="connsiteX105" fmla="*/ 467125 w 1163917"/>
              <a:gd name="connsiteY105" fmla="*/ 986879 h 1096417"/>
              <a:gd name="connsiteX106" fmla="*/ 462363 w 1163917"/>
              <a:gd name="connsiteY106" fmla="*/ 929729 h 1096417"/>
              <a:gd name="connsiteX107" fmla="*/ 457600 w 1163917"/>
              <a:gd name="connsiteY107" fmla="*/ 915442 h 1096417"/>
              <a:gd name="connsiteX108" fmla="*/ 409975 w 1163917"/>
              <a:gd name="connsiteY108" fmla="*/ 896392 h 1096417"/>
              <a:gd name="connsiteX109" fmla="*/ 395688 w 1163917"/>
              <a:gd name="connsiteY109" fmla="*/ 891629 h 1096417"/>
              <a:gd name="connsiteX110" fmla="*/ 381400 w 1163917"/>
              <a:gd name="connsiteY110" fmla="*/ 886867 h 1096417"/>
              <a:gd name="connsiteX111" fmla="*/ 376638 w 1163917"/>
              <a:gd name="connsiteY111" fmla="*/ 872579 h 1096417"/>
              <a:gd name="connsiteX112" fmla="*/ 362350 w 1163917"/>
              <a:gd name="connsiteY112" fmla="*/ 863054 h 1096417"/>
              <a:gd name="connsiteX113" fmla="*/ 352825 w 1163917"/>
              <a:gd name="connsiteY113" fmla="*/ 848767 h 1096417"/>
              <a:gd name="connsiteX114" fmla="*/ 338538 w 1163917"/>
              <a:gd name="connsiteY114" fmla="*/ 820192 h 1096417"/>
              <a:gd name="connsiteX115" fmla="*/ 324250 w 1163917"/>
              <a:gd name="connsiteY115" fmla="*/ 772567 h 1096417"/>
              <a:gd name="connsiteX116" fmla="*/ 319488 w 1163917"/>
              <a:gd name="connsiteY116" fmla="*/ 743992 h 1096417"/>
              <a:gd name="connsiteX117" fmla="*/ 324250 w 1163917"/>
              <a:gd name="connsiteY117" fmla="*/ 710654 h 1096417"/>
              <a:gd name="connsiteX118" fmla="*/ 305200 w 1163917"/>
              <a:gd name="connsiteY118" fmla="*/ 701129 h 1096417"/>
              <a:gd name="connsiteX119" fmla="*/ 276625 w 1163917"/>
              <a:gd name="connsiteY119" fmla="*/ 691604 h 1096417"/>
              <a:gd name="connsiteX120" fmla="*/ 243288 w 1163917"/>
              <a:gd name="connsiteY120" fmla="*/ 682079 h 1096417"/>
              <a:gd name="connsiteX121" fmla="*/ 81363 w 1163917"/>
              <a:gd name="connsiteY121" fmla="*/ 686842 h 1096417"/>
              <a:gd name="connsiteX122" fmla="*/ 5163 w 1163917"/>
              <a:gd name="connsiteY122" fmla="*/ 696367 h 1096417"/>
              <a:gd name="connsiteX123" fmla="*/ 76600 w 1163917"/>
              <a:gd name="connsiteY123" fmla="*/ 691604 h 1096417"/>
              <a:gd name="connsiteX124" fmla="*/ 105175 w 1163917"/>
              <a:gd name="connsiteY124" fmla="*/ 686842 h 1096417"/>
              <a:gd name="connsiteX125" fmla="*/ 124225 w 1163917"/>
              <a:gd name="connsiteY125" fmla="*/ 682079 h 1096417"/>
              <a:gd name="connsiteX126" fmla="*/ 157563 w 1163917"/>
              <a:gd name="connsiteY126" fmla="*/ 677317 h 1096417"/>
              <a:gd name="connsiteX127" fmla="*/ 190900 w 1163917"/>
              <a:gd name="connsiteY127" fmla="*/ 667792 h 1096417"/>
              <a:gd name="connsiteX128" fmla="*/ 233763 w 1163917"/>
              <a:gd name="connsiteY128" fmla="*/ 658267 h 1096417"/>
              <a:gd name="connsiteX129" fmla="*/ 248050 w 1163917"/>
              <a:gd name="connsiteY129" fmla="*/ 648742 h 1096417"/>
              <a:gd name="connsiteX130" fmla="*/ 276625 w 1163917"/>
              <a:gd name="connsiteY130" fmla="*/ 639217 h 1096417"/>
              <a:gd name="connsiteX131" fmla="*/ 295675 w 1163917"/>
              <a:gd name="connsiteY131" fmla="*/ 610642 h 1096417"/>
              <a:gd name="connsiteX132" fmla="*/ 305200 w 1163917"/>
              <a:gd name="connsiteY132" fmla="*/ 582067 h 1096417"/>
              <a:gd name="connsiteX133" fmla="*/ 300438 w 1163917"/>
              <a:gd name="connsiteY133" fmla="*/ 553492 h 1096417"/>
              <a:gd name="connsiteX134" fmla="*/ 295675 w 1163917"/>
              <a:gd name="connsiteY134" fmla="*/ 539204 h 1096417"/>
              <a:gd name="connsiteX135" fmla="*/ 267100 w 1163917"/>
              <a:gd name="connsiteY135" fmla="*/ 520154 h 1096417"/>
              <a:gd name="connsiteX136" fmla="*/ 248050 w 1163917"/>
              <a:gd name="connsiteY136" fmla="*/ 491579 h 1096417"/>
              <a:gd name="connsiteX137" fmla="*/ 243288 w 1163917"/>
              <a:gd name="connsiteY137" fmla="*/ 477292 h 1096417"/>
              <a:gd name="connsiteX138" fmla="*/ 233763 w 1163917"/>
              <a:gd name="connsiteY138" fmla="*/ 463004 h 1096417"/>
              <a:gd name="connsiteX139" fmla="*/ 229000 w 1163917"/>
              <a:gd name="connsiteY139" fmla="*/ 448717 h 1096417"/>
              <a:gd name="connsiteX140" fmla="*/ 219475 w 1163917"/>
              <a:gd name="connsiteY140" fmla="*/ 410617 h 1096417"/>
              <a:gd name="connsiteX141" fmla="*/ 214713 w 1163917"/>
              <a:gd name="connsiteY141" fmla="*/ 396329 h 1096417"/>
              <a:gd name="connsiteX142" fmla="*/ 205188 w 1163917"/>
              <a:gd name="connsiteY142" fmla="*/ 382042 h 1096417"/>
              <a:gd name="connsiteX143" fmla="*/ 200425 w 1163917"/>
              <a:gd name="connsiteY143" fmla="*/ 362992 h 1096417"/>
              <a:gd name="connsiteX144" fmla="*/ 209950 w 1163917"/>
              <a:gd name="connsiteY144" fmla="*/ 377279 h 1096417"/>
              <a:gd name="connsiteX145" fmla="*/ 238525 w 1163917"/>
              <a:gd name="connsiteY145" fmla="*/ 401092 h 1096417"/>
              <a:gd name="connsiteX146" fmla="*/ 276625 w 1163917"/>
              <a:gd name="connsiteY146" fmla="*/ 443954 h 1096417"/>
              <a:gd name="connsiteX147" fmla="*/ 305200 w 1163917"/>
              <a:gd name="connsiteY147" fmla="*/ 467767 h 1096417"/>
              <a:gd name="connsiteX148" fmla="*/ 319488 w 1163917"/>
              <a:gd name="connsiteY148" fmla="*/ 477292 h 1096417"/>
              <a:gd name="connsiteX149" fmla="*/ 309963 w 1163917"/>
              <a:gd name="connsiteY149" fmla="*/ 496342 h 109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163917" h="1096417">
                <a:moveTo>
                  <a:pt x="309963" y="496342"/>
                </a:moveTo>
                <a:cubicBezTo>
                  <a:pt x="309963" y="495548"/>
                  <a:pt x="315394" y="480034"/>
                  <a:pt x="319488" y="472529"/>
                </a:cubicBezTo>
                <a:cubicBezTo>
                  <a:pt x="324970" y="462479"/>
                  <a:pt x="332188" y="453479"/>
                  <a:pt x="338538" y="443954"/>
                </a:cubicBezTo>
                <a:cubicBezTo>
                  <a:pt x="347896" y="429917"/>
                  <a:pt x="366511" y="425105"/>
                  <a:pt x="381400" y="420142"/>
                </a:cubicBezTo>
                <a:cubicBezTo>
                  <a:pt x="386163" y="415379"/>
                  <a:pt x="390084" y="409590"/>
                  <a:pt x="395688" y="405854"/>
                </a:cubicBezTo>
                <a:cubicBezTo>
                  <a:pt x="399865" y="403069"/>
                  <a:pt x="404964" y="401396"/>
                  <a:pt x="409975" y="401092"/>
                </a:cubicBezTo>
                <a:cubicBezTo>
                  <a:pt x="457539" y="398209"/>
                  <a:pt x="505225" y="397917"/>
                  <a:pt x="552850" y="396329"/>
                </a:cubicBezTo>
                <a:cubicBezTo>
                  <a:pt x="554438" y="367754"/>
                  <a:pt x="556109" y="339184"/>
                  <a:pt x="557613" y="310604"/>
                </a:cubicBezTo>
                <a:cubicBezTo>
                  <a:pt x="559284" y="278858"/>
                  <a:pt x="560027" y="247057"/>
                  <a:pt x="562375" y="215354"/>
                </a:cubicBezTo>
                <a:cubicBezTo>
                  <a:pt x="563204" y="204159"/>
                  <a:pt x="563912" y="192769"/>
                  <a:pt x="567138" y="182017"/>
                </a:cubicBezTo>
                <a:cubicBezTo>
                  <a:pt x="568783" y="176534"/>
                  <a:pt x="573488" y="172492"/>
                  <a:pt x="576663" y="167729"/>
                </a:cubicBezTo>
                <a:cubicBezTo>
                  <a:pt x="589820" y="115100"/>
                  <a:pt x="579250" y="140730"/>
                  <a:pt x="610000" y="91529"/>
                </a:cubicBezTo>
                <a:cubicBezTo>
                  <a:pt x="612661" y="87272"/>
                  <a:pt x="612785" y="81856"/>
                  <a:pt x="614763" y="77242"/>
                </a:cubicBezTo>
                <a:cubicBezTo>
                  <a:pt x="621596" y="61300"/>
                  <a:pt x="629544" y="49432"/>
                  <a:pt x="638575" y="34379"/>
                </a:cubicBezTo>
                <a:cubicBezTo>
                  <a:pt x="640163" y="28029"/>
                  <a:pt x="641540" y="21623"/>
                  <a:pt x="643338" y="15329"/>
                </a:cubicBezTo>
                <a:cubicBezTo>
                  <a:pt x="644717" y="10502"/>
                  <a:pt x="648100" y="-3978"/>
                  <a:pt x="648100" y="1042"/>
                </a:cubicBezTo>
                <a:cubicBezTo>
                  <a:pt x="648100" y="3512"/>
                  <a:pt x="640822" y="30334"/>
                  <a:pt x="638575" y="34379"/>
                </a:cubicBezTo>
                <a:cubicBezTo>
                  <a:pt x="633015" y="44386"/>
                  <a:pt x="619525" y="62954"/>
                  <a:pt x="619525" y="62954"/>
                </a:cubicBezTo>
                <a:cubicBezTo>
                  <a:pt x="607558" y="98861"/>
                  <a:pt x="623699" y="54607"/>
                  <a:pt x="605238" y="91529"/>
                </a:cubicBezTo>
                <a:cubicBezTo>
                  <a:pt x="601234" y="99536"/>
                  <a:pt x="598004" y="117232"/>
                  <a:pt x="595713" y="124867"/>
                </a:cubicBezTo>
                <a:cubicBezTo>
                  <a:pt x="592828" y="134484"/>
                  <a:pt x="589363" y="143917"/>
                  <a:pt x="586188" y="153442"/>
                </a:cubicBezTo>
                <a:cubicBezTo>
                  <a:pt x="584600" y="158204"/>
                  <a:pt x="582642" y="162859"/>
                  <a:pt x="581425" y="167729"/>
                </a:cubicBezTo>
                <a:cubicBezTo>
                  <a:pt x="579838" y="174079"/>
                  <a:pt x="578461" y="180485"/>
                  <a:pt x="576663" y="186779"/>
                </a:cubicBezTo>
                <a:cubicBezTo>
                  <a:pt x="575284" y="191606"/>
                  <a:pt x="573221" y="196224"/>
                  <a:pt x="571900" y="201067"/>
                </a:cubicBezTo>
                <a:cubicBezTo>
                  <a:pt x="568455" y="213697"/>
                  <a:pt x="562375" y="239167"/>
                  <a:pt x="562375" y="239167"/>
                </a:cubicBezTo>
                <a:cubicBezTo>
                  <a:pt x="563963" y="282029"/>
                  <a:pt x="561277" y="325265"/>
                  <a:pt x="567138" y="367754"/>
                </a:cubicBezTo>
                <a:cubicBezTo>
                  <a:pt x="567920" y="373424"/>
                  <a:pt x="576195" y="374954"/>
                  <a:pt x="581425" y="377279"/>
                </a:cubicBezTo>
                <a:cubicBezTo>
                  <a:pt x="590600" y="381357"/>
                  <a:pt x="600475" y="383629"/>
                  <a:pt x="610000" y="386804"/>
                </a:cubicBezTo>
                <a:lnTo>
                  <a:pt x="638575" y="396329"/>
                </a:lnTo>
                <a:lnTo>
                  <a:pt x="652863" y="401092"/>
                </a:lnTo>
                <a:cubicBezTo>
                  <a:pt x="663723" y="404712"/>
                  <a:pt x="681438" y="420142"/>
                  <a:pt x="681438" y="420142"/>
                </a:cubicBezTo>
                <a:cubicBezTo>
                  <a:pt x="683025" y="424904"/>
                  <a:pt x="683415" y="430252"/>
                  <a:pt x="686200" y="434429"/>
                </a:cubicBezTo>
                <a:cubicBezTo>
                  <a:pt x="691466" y="442328"/>
                  <a:pt x="705990" y="453850"/>
                  <a:pt x="714775" y="458242"/>
                </a:cubicBezTo>
                <a:cubicBezTo>
                  <a:pt x="719265" y="460487"/>
                  <a:pt x="724300" y="461417"/>
                  <a:pt x="729063" y="463004"/>
                </a:cubicBezTo>
                <a:cubicBezTo>
                  <a:pt x="738588" y="469354"/>
                  <a:pt x="751288" y="472529"/>
                  <a:pt x="757638" y="482054"/>
                </a:cubicBezTo>
                <a:cubicBezTo>
                  <a:pt x="767003" y="496102"/>
                  <a:pt x="767699" y="499170"/>
                  <a:pt x="781450" y="510629"/>
                </a:cubicBezTo>
                <a:cubicBezTo>
                  <a:pt x="795934" y="522699"/>
                  <a:pt x="814591" y="527134"/>
                  <a:pt x="829075" y="539204"/>
                </a:cubicBezTo>
                <a:cubicBezTo>
                  <a:pt x="852857" y="559023"/>
                  <a:pt x="832543" y="549885"/>
                  <a:pt x="857650" y="558254"/>
                </a:cubicBezTo>
                <a:cubicBezTo>
                  <a:pt x="862413" y="563017"/>
                  <a:pt x="866334" y="568806"/>
                  <a:pt x="871938" y="572542"/>
                </a:cubicBezTo>
                <a:cubicBezTo>
                  <a:pt x="876115" y="575327"/>
                  <a:pt x="881735" y="575059"/>
                  <a:pt x="886225" y="577304"/>
                </a:cubicBezTo>
                <a:cubicBezTo>
                  <a:pt x="891345" y="579864"/>
                  <a:pt x="895393" y="584269"/>
                  <a:pt x="900513" y="586829"/>
                </a:cubicBezTo>
                <a:cubicBezTo>
                  <a:pt x="905003" y="589074"/>
                  <a:pt x="910310" y="589347"/>
                  <a:pt x="914800" y="591592"/>
                </a:cubicBezTo>
                <a:cubicBezTo>
                  <a:pt x="940260" y="604322"/>
                  <a:pt x="916988" y="600215"/>
                  <a:pt x="948138" y="605879"/>
                </a:cubicBezTo>
                <a:cubicBezTo>
                  <a:pt x="959182" y="607887"/>
                  <a:pt x="970327" y="609330"/>
                  <a:pt x="981475" y="610642"/>
                </a:cubicBezTo>
                <a:cubicBezTo>
                  <a:pt x="1009492" y="613938"/>
                  <a:pt x="1031046" y="614250"/>
                  <a:pt x="1057675" y="620167"/>
                </a:cubicBezTo>
                <a:cubicBezTo>
                  <a:pt x="1062576" y="621256"/>
                  <a:pt x="1067200" y="623342"/>
                  <a:pt x="1071963" y="624929"/>
                </a:cubicBezTo>
                <a:cubicBezTo>
                  <a:pt x="1076725" y="629692"/>
                  <a:pt x="1080646" y="635481"/>
                  <a:pt x="1086250" y="639217"/>
                </a:cubicBezTo>
                <a:cubicBezTo>
                  <a:pt x="1090427" y="642002"/>
                  <a:pt x="1096681" y="640765"/>
                  <a:pt x="1100538" y="643979"/>
                </a:cubicBezTo>
                <a:cubicBezTo>
                  <a:pt x="1106636" y="649060"/>
                  <a:pt x="1109212" y="657416"/>
                  <a:pt x="1114825" y="663029"/>
                </a:cubicBezTo>
                <a:cubicBezTo>
                  <a:pt x="1124056" y="672260"/>
                  <a:pt x="1131781" y="673443"/>
                  <a:pt x="1143400" y="677317"/>
                </a:cubicBezTo>
                <a:cubicBezTo>
                  <a:pt x="1149750" y="682079"/>
                  <a:pt x="1154513" y="691604"/>
                  <a:pt x="1162450" y="691604"/>
                </a:cubicBezTo>
                <a:cubicBezTo>
                  <a:pt x="1168174" y="691604"/>
                  <a:pt x="1155485" y="682436"/>
                  <a:pt x="1152925" y="677317"/>
                </a:cubicBezTo>
                <a:cubicBezTo>
                  <a:pt x="1150680" y="672827"/>
                  <a:pt x="1150601" y="667417"/>
                  <a:pt x="1148163" y="663029"/>
                </a:cubicBezTo>
                <a:cubicBezTo>
                  <a:pt x="1135057" y="639437"/>
                  <a:pt x="1134079" y="635931"/>
                  <a:pt x="1114825" y="624929"/>
                </a:cubicBezTo>
                <a:cubicBezTo>
                  <a:pt x="1108661" y="621407"/>
                  <a:pt x="1102301" y="618201"/>
                  <a:pt x="1095775" y="615404"/>
                </a:cubicBezTo>
                <a:cubicBezTo>
                  <a:pt x="1091161" y="613427"/>
                  <a:pt x="1086315" y="612021"/>
                  <a:pt x="1081488" y="610642"/>
                </a:cubicBezTo>
                <a:cubicBezTo>
                  <a:pt x="1061704" y="604989"/>
                  <a:pt x="1046089" y="602360"/>
                  <a:pt x="1024338" y="601117"/>
                </a:cubicBezTo>
                <a:cubicBezTo>
                  <a:pt x="981516" y="598670"/>
                  <a:pt x="938613" y="597942"/>
                  <a:pt x="895750" y="596354"/>
                </a:cubicBezTo>
                <a:cubicBezTo>
                  <a:pt x="888278" y="592618"/>
                  <a:pt x="869145" y="584036"/>
                  <a:pt x="862413" y="577304"/>
                </a:cubicBezTo>
                <a:cubicBezTo>
                  <a:pt x="858366" y="573257"/>
                  <a:pt x="857357" y="566593"/>
                  <a:pt x="852888" y="563017"/>
                </a:cubicBezTo>
                <a:cubicBezTo>
                  <a:pt x="848968" y="559881"/>
                  <a:pt x="843090" y="560499"/>
                  <a:pt x="838600" y="558254"/>
                </a:cubicBezTo>
                <a:cubicBezTo>
                  <a:pt x="801678" y="539793"/>
                  <a:pt x="845932" y="555934"/>
                  <a:pt x="810025" y="543967"/>
                </a:cubicBezTo>
                <a:cubicBezTo>
                  <a:pt x="776158" y="548200"/>
                  <a:pt x="774591" y="538634"/>
                  <a:pt x="762400" y="563017"/>
                </a:cubicBezTo>
                <a:cubicBezTo>
                  <a:pt x="760155" y="567507"/>
                  <a:pt x="759225" y="572542"/>
                  <a:pt x="757638" y="577304"/>
                </a:cubicBezTo>
                <a:cubicBezTo>
                  <a:pt x="759225" y="593179"/>
                  <a:pt x="759460" y="609248"/>
                  <a:pt x="762400" y="624929"/>
                </a:cubicBezTo>
                <a:cubicBezTo>
                  <a:pt x="764250" y="634797"/>
                  <a:pt x="768750" y="643979"/>
                  <a:pt x="771925" y="653504"/>
                </a:cubicBezTo>
                <a:lnTo>
                  <a:pt x="776688" y="667792"/>
                </a:lnTo>
                <a:cubicBezTo>
                  <a:pt x="781578" y="711810"/>
                  <a:pt x="784956" y="716186"/>
                  <a:pt x="776688" y="763042"/>
                </a:cubicBezTo>
                <a:cubicBezTo>
                  <a:pt x="774943" y="772929"/>
                  <a:pt x="767163" y="791617"/>
                  <a:pt x="767163" y="791617"/>
                </a:cubicBezTo>
                <a:cubicBezTo>
                  <a:pt x="768750" y="805904"/>
                  <a:pt x="768439" y="820533"/>
                  <a:pt x="771925" y="834479"/>
                </a:cubicBezTo>
                <a:cubicBezTo>
                  <a:pt x="773682" y="841509"/>
                  <a:pt x="790938" y="859854"/>
                  <a:pt x="795738" y="863054"/>
                </a:cubicBezTo>
                <a:cubicBezTo>
                  <a:pt x="799915" y="865839"/>
                  <a:pt x="805263" y="866229"/>
                  <a:pt x="810025" y="867817"/>
                </a:cubicBezTo>
                <a:cubicBezTo>
                  <a:pt x="835427" y="905919"/>
                  <a:pt x="802085" y="859876"/>
                  <a:pt x="833838" y="891629"/>
                </a:cubicBezTo>
                <a:cubicBezTo>
                  <a:pt x="837885" y="895676"/>
                  <a:pt x="839316" y="901870"/>
                  <a:pt x="843363" y="905917"/>
                </a:cubicBezTo>
                <a:cubicBezTo>
                  <a:pt x="848976" y="911530"/>
                  <a:pt x="856063" y="915442"/>
                  <a:pt x="862413" y="920204"/>
                </a:cubicBezTo>
                <a:cubicBezTo>
                  <a:pt x="865588" y="924967"/>
                  <a:pt x="867891" y="930444"/>
                  <a:pt x="871938" y="934492"/>
                </a:cubicBezTo>
                <a:cubicBezTo>
                  <a:pt x="875985" y="938539"/>
                  <a:pt x="882456" y="939709"/>
                  <a:pt x="886225" y="944017"/>
                </a:cubicBezTo>
                <a:cubicBezTo>
                  <a:pt x="893763" y="952632"/>
                  <a:pt x="898925" y="963067"/>
                  <a:pt x="905275" y="972592"/>
                </a:cubicBezTo>
                <a:cubicBezTo>
                  <a:pt x="910844" y="980946"/>
                  <a:pt x="911625" y="991642"/>
                  <a:pt x="914800" y="1001167"/>
                </a:cubicBezTo>
                <a:cubicBezTo>
                  <a:pt x="916610" y="1006597"/>
                  <a:pt x="921150" y="1010692"/>
                  <a:pt x="924325" y="1015454"/>
                </a:cubicBezTo>
                <a:cubicBezTo>
                  <a:pt x="925913" y="1021804"/>
                  <a:pt x="929088" y="1041049"/>
                  <a:pt x="929088" y="1034504"/>
                </a:cubicBezTo>
                <a:cubicBezTo>
                  <a:pt x="929088" y="1025734"/>
                  <a:pt x="925427" y="998607"/>
                  <a:pt x="919563" y="986879"/>
                </a:cubicBezTo>
                <a:cubicBezTo>
                  <a:pt x="917003" y="981760"/>
                  <a:pt x="912598" y="977711"/>
                  <a:pt x="910038" y="972592"/>
                </a:cubicBezTo>
                <a:cubicBezTo>
                  <a:pt x="905284" y="963084"/>
                  <a:pt x="905986" y="950841"/>
                  <a:pt x="895750" y="944017"/>
                </a:cubicBezTo>
                <a:cubicBezTo>
                  <a:pt x="890304" y="940386"/>
                  <a:pt x="883050" y="940842"/>
                  <a:pt x="876700" y="939254"/>
                </a:cubicBezTo>
                <a:cubicBezTo>
                  <a:pt x="835757" y="911957"/>
                  <a:pt x="887560" y="944684"/>
                  <a:pt x="848125" y="924967"/>
                </a:cubicBezTo>
                <a:cubicBezTo>
                  <a:pt x="811188" y="906499"/>
                  <a:pt x="855471" y="922654"/>
                  <a:pt x="819550" y="910679"/>
                </a:cubicBezTo>
                <a:cubicBezTo>
                  <a:pt x="816413" y="901267"/>
                  <a:pt x="813656" y="888818"/>
                  <a:pt x="805263" y="882104"/>
                </a:cubicBezTo>
                <a:cubicBezTo>
                  <a:pt x="801343" y="878968"/>
                  <a:pt x="795738" y="878929"/>
                  <a:pt x="790975" y="877342"/>
                </a:cubicBezTo>
                <a:cubicBezTo>
                  <a:pt x="769140" y="844590"/>
                  <a:pt x="782785" y="852388"/>
                  <a:pt x="757638" y="844004"/>
                </a:cubicBezTo>
                <a:cubicBezTo>
                  <a:pt x="748113" y="850354"/>
                  <a:pt x="737158" y="854959"/>
                  <a:pt x="729063" y="863054"/>
                </a:cubicBezTo>
                <a:cubicBezTo>
                  <a:pt x="720092" y="872025"/>
                  <a:pt x="712422" y="881563"/>
                  <a:pt x="700488" y="886867"/>
                </a:cubicBezTo>
                <a:cubicBezTo>
                  <a:pt x="691313" y="890945"/>
                  <a:pt x="681438" y="893217"/>
                  <a:pt x="671913" y="896392"/>
                </a:cubicBezTo>
                <a:lnTo>
                  <a:pt x="643338" y="905917"/>
                </a:lnTo>
                <a:cubicBezTo>
                  <a:pt x="637129" y="907987"/>
                  <a:pt x="630824" y="910326"/>
                  <a:pt x="624288" y="910679"/>
                </a:cubicBezTo>
                <a:cubicBezTo>
                  <a:pt x="571953" y="913508"/>
                  <a:pt x="519513" y="913854"/>
                  <a:pt x="467125" y="915442"/>
                </a:cubicBezTo>
                <a:cubicBezTo>
                  <a:pt x="462363" y="917029"/>
                  <a:pt x="454056" y="915334"/>
                  <a:pt x="452838" y="920204"/>
                </a:cubicBezTo>
                <a:cubicBezTo>
                  <a:pt x="450115" y="931094"/>
                  <a:pt x="457600" y="942317"/>
                  <a:pt x="457600" y="953542"/>
                </a:cubicBezTo>
                <a:cubicBezTo>
                  <a:pt x="457600" y="985332"/>
                  <a:pt x="455478" y="1017112"/>
                  <a:pt x="452838" y="1048792"/>
                </a:cubicBezTo>
                <a:cubicBezTo>
                  <a:pt x="452294" y="1055315"/>
                  <a:pt x="449956" y="1061573"/>
                  <a:pt x="448075" y="1067842"/>
                </a:cubicBezTo>
                <a:cubicBezTo>
                  <a:pt x="445190" y="1077459"/>
                  <a:pt x="438550" y="1096417"/>
                  <a:pt x="438550" y="1096417"/>
                </a:cubicBezTo>
                <a:cubicBezTo>
                  <a:pt x="436963" y="1091654"/>
                  <a:pt x="433788" y="1087149"/>
                  <a:pt x="433788" y="1082129"/>
                </a:cubicBezTo>
                <a:cubicBezTo>
                  <a:pt x="433788" y="1075584"/>
                  <a:pt x="436752" y="1069373"/>
                  <a:pt x="438550" y="1063079"/>
                </a:cubicBezTo>
                <a:cubicBezTo>
                  <a:pt x="446213" y="1036259"/>
                  <a:pt x="440142" y="1061481"/>
                  <a:pt x="452838" y="1029742"/>
                </a:cubicBezTo>
                <a:cubicBezTo>
                  <a:pt x="456567" y="1020420"/>
                  <a:pt x="459188" y="1010692"/>
                  <a:pt x="462363" y="1001167"/>
                </a:cubicBezTo>
                <a:lnTo>
                  <a:pt x="467125" y="986879"/>
                </a:lnTo>
                <a:cubicBezTo>
                  <a:pt x="465538" y="967829"/>
                  <a:pt x="464889" y="948677"/>
                  <a:pt x="462363" y="929729"/>
                </a:cubicBezTo>
                <a:cubicBezTo>
                  <a:pt x="461700" y="924753"/>
                  <a:pt x="461150" y="918992"/>
                  <a:pt x="457600" y="915442"/>
                </a:cubicBezTo>
                <a:cubicBezTo>
                  <a:pt x="450592" y="908434"/>
                  <a:pt x="415555" y="898252"/>
                  <a:pt x="409975" y="896392"/>
                </a:cubicBezTo>
                <a:lnTo>
                  <a:pt x="395688" y="891629"/>
                </a:lnTo>
                <a:lnTo>
                  <a:pt x="381400" y="886867"/>
                </a:lnTo>
                <a:cubicBezTo>
                  <a:pt x="379813" y="882104"/>
                  <a:pt x="379774" y="876499"/>
                  <a:pt x="376638" y="872579"/>
                </a:cubicBezTo>
                <a:cubicBezTo>
                  <a:pt x="373062" y="868109"/>
                  <a:pt x="366398" y="867101"/>
                  <a:pt x="362350" y="863054"/>
                </a:cubicBezTo>
                <a:cubicBezTo>
                  <a:pt x="358303" y="859007"/>
                  <a:pt x="356000" y="853529"/>
                  <a:pt x="352825" y="848767"/>
                </a:cubicBezTo>
                <a:cubicBezTo>
                  <a:pt x="335462" y="796672"/>
                  <a:pt x="363151" y="875570"/>
                  <a:pt x="338538" y="820192"/>
                </a:cubicBezTo>
                <a:cubicBezTo>
                  <a:pt x="334122" y="810257"/>
                  <a:pt x="326768" y="785158"/>
                  <a:pt x="324250" y="772567"/>
                </a:cubicBezTo>
                <a:cubicBezTo>
                  <a:pt x="322356" y="763098"/>
                  <a:pt x="321075" y="753517"/>
                  <a:pt x="319488" y="743992"/>
                </a:cubicBezTo>
                <a:cubicBezTo>
                  <a:pt x="321075" y="732879"/>
                  <a:pt x="327800" y="721303"/>
                  <a:pt x="324250" y="710654"/>
                </a:cubicBezTo>
                <a:cubicBezTo>
                  <a:pt x="322005" y="703919"/>
                  <a:pt x="311792" y="703766"/>
                  <a:pt x="305200" y="701129"/>
                </a:cubicBezTo>
                <a:cubicBezTo>
                  <a:pt x="295878" y="697400"/>
                  <a:pt x="286150" y="694779"/>
                  <a:pt x="276625" y="691604"/>
                </a:cubicBezTo>
                <a:cubicBezTo>
                  <a:pt x="256132" y="684773"/>
                  <a:pt x="267203" y="688058"/>
                  <a:pt x="243288" y="682079"/>
                </a:cubicBezTo>
                <a:cubicBezTo>
                  <a:pt x="189313" y="683667"/>
                  <a:pt x="135264" y="683608"/>
                  <a:pt x="81363" y="686842"/>
                </a:cubicBezTo>
                <a:cubicBezTo>
                  <a:pt x="55811" y="688375"/>
                  <a:pt x="-20378" y="698070"/>
                  <a:pt x="5163" y="696367"/>
                </a:cubicBezTo>
                <a:lnTo>
                  <a:pt x="76600" y="691604"/>
                </a:lnTo>
                <a:cubicBezTo>
                  <a:pt x="86125" y="690017"/>
                  <a:pt x="95706" y="688736"/>
                  <a:pt x="105175" y="686842"/>
                </a:cubicBezTo>
                <a:cubicBezTo>
                  <a:pt x="111593" y="685558"/>
                  <a:pt x="117785" y="683250"/>
                  <a:pt x="124225" y="682079"/>
                </a:cubicBezTo>
                <a:cubicBezTo>
                  <a:pt x="135269" y="680071"/>
                  <a:pt x="146519" y="679325"/>
                  <a:pt x="157563" y="677317"/>
                </a:cubicBezTo>
                <a:cubicBezTo>
                  <a:pt x="178021" y="673597"/>
                  <a:pt x="173058" y="672890"/>
                  <a:pt x="190900" y="667792"/>
                </a:cubicBezTo>
                <a:cubicBezTo>
                  <a:pt x="206604" y="663305"/>
                  <a:pt x="217381" y="661543"/>
                  <a:pt x="233763" y="658267"/>
                </a:cubicBezTo>
                <a:cubicBezTo>
                  <a:pt x="238525" y="655092"/>
                  <a:pt x="242820" y="651067"/>
                  <a:pt x="248050" y="648742"/>
                </a:cubicBezTo>
                <a:cubicBezTo>
                  <a:pt x="257225" y="644664"/>
                  <a:pt x="276625" y="639217"/>
                  <a:pt x="276625" y="639217"/>
                </a:cubicBezTo>
                <a:lnTo>
                  <a:pt x="295675" y="610642"/>
                </a:lnTo>
                <a:cubicBezTo>
                  <a:pt x="301244" y="602288"/>
                  <a:pt x="305200" y="582067"/>
                  <a:pt x="305200" y="582067"/>
                </a:cubicBezTo>
                <a:cubicBezTo>
                  <a:pt x="303613" y="572542"/>
                  <a:pt x="302533" y="562918"/>
                  <a:pt x="300438" y="553492"/>
                </a:cubicBezTo>
                <a:cubicBezTo>
                  <a:pt x="299349" y="548591"/>
                  <a:pt x="299225" y="542754"/>
                  <a:pt x="295675" y="539204"/>
                </a:cubicBezTo>
                <a:cubicBezTo>
                  <a:pt x="287580" y="531109"/>
                  <a:pt x="267100" y="520154"/>
                  <a:pt x="267100" y="520154"/>
                </a:cubicBezTo>
                <a:cubicBezTo>
                  <a:pt x="260750" y="510629"/>
                  <a:pt x="251670" y="502439"/>
                  <a:pt x="248050" y="491579"/>
                </a:cubicBezTo>
                <a:cubicBezTo>
                  <a:pt x="246463" y="486817"/>
                  <a:pt x="245533" y="481782"/>
                  <a:pt x="243288" y="477292"/>
                </a:cubicBezTo>
                <a:cubicBezTo>
                  <a:pt x="240728" y="472172"/>
                  <a:pt x="236323" y="468124"/>
                  <a:pt x="233763" y="463004"/>
                </a:cubicBezTo>
                <a:cubicBezTo>
                  <a:pt x="231518" y="458514"/>
                  <a:pt x="230321" y="453560"/>
                  <a:pt x="229000" y="448717"/>
                </a:cubicBezTo>
                <a:cubicBezTo>
                  <a:pt x="225555" y="436087"/>
                  <a:pt x="222650" y="423317"/>
                  <a:pt x="219475" y="410617"/>
                </a:cubicBezTo>
                <a:cubicBezTo>
                  <a:pt x="218257" y="405747"/>
                  <a:pt x="216958" y="400819"/>
                  <a:pt x="214713" y="396329"/>
                </a:cubicBezTo>
                <a:cubicBezTo>
                  <a:pt x="212153" y="391210"/>
                  <a:pt x="208363" y="386804"/>
                  <a:pt x="205188" y="382042"/>
                </a:cubicBezTo>
                <a:cubicBezTo>
                  <a:pt x="203600" y="375692"/>
                  <a:pt x="196794" y="357546"/>
                  <a:pt x="200425" y="362992"/>
                </a:cubicBezTo>
                <a:cubicBezTo>
                  <a:pt x="203600" y="367754"/>
                  <a:pt x="205903" y="373232"/>
                  <a:pt x="209950" y="377279"/>
                </a:cubicBezTo>
                <a:cubicBezTo>
                  <a:pt x="247410" y="414737"/>
                  <a:pt x="199519" y="354284"/>
                  <a:pt x="238525" y="401092"/>
                </a:cubicBezTo>
                <a:cubicBezTo>
                  <a:pt x="256417" y="422562"/>
                  <a:pt x="241898" y="420803"/>
                  <a:pt x="276625" y="443954"/>
                </a:cubicBezTo>
                <a:cubicBezTo>
                  <a:pt x="312100" y="467603"/>
                  <a:pt x="268530" y="437208"/>
                  <a:pt x="305200" y="467767"/>
                </a:cubicBezTo>
                <a:cubicBezTo>
                  <a:pt x="309597" y="471431"/>
                  <a:pt x="316928" y="472172"/>
                  <a:pt x="319488" y="477292"/>
                </a:cubicBezTo>
                <a:cubicBezTo>
                  <a:pt x="322328" y="482972"/>
                  <a:pt x="309963" y="497136"/>
                  <a:pt x="309963" y="49634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6" name="Freeform 166"/>
          <p:cNvSpPr/>
          <p:nvPr/>
        </p:nvSpPr>
        <p:spPr>
          <a:xfrm rot="17925448">
            <a:off x="1381225" y="2652472"/>
            <a:ext cx="104832" cy="95636"/>
          </a:xfrm>
          <a:custGeom>
            <a:avLst/>
            <a:gdLst>
              <a:gd name="connsiteX0" fmla="*/ 309963 w 1163917"/>
              <a:gd name="connsiteY0" fmla="*/ 496342 h 1096417"/>
              <a:gd name="connsiteX1" fmla="*/ 319488 w 1163917"/>
              <a:gd name="connsiteY1" fmla="*/ 472529 h 1096417"/>
              <a:gd name="connsiteX2" fmla="*/ 338538 w 1163917"/>
              <a:gd name="connsiteY2" fmla="*/ 443954 h 1096417"/>
              <a:gd name="connsiteX3" fmla="*/ 381400 w 1163917"/>
              <a:gd name="connsiteY3" fmla="*/ 420142 h 1096417"/>
              <a:gd name="connsiteX4" fmla="*/ 395688 w 1163917"/>
              <a:gd name="connsiteY4" fmla="*/ 405854 h 1096417"/>
              <a:gd name="connsiteX5" fmla="*/ 409975 w 1163917"/>
              <a:gd name="connsiteY5" fmla="*/ 401092 h 1096417"/>
              <a:gd name="connsiteX6" fmla="*/ 552850 w 1163917"/>
              <a:gd name="connsiteY6" fmla="*/ 396329 h 1096417"/>
              <a:gd name="connsiteX7" fmla="*/ 557613 w 1163917"/>
              <a:gd name="connsiteY7" fmla="*/ 310604 h 1096417"/>
              <a:gd name="connsiteX8" fmla="*/ 562375 w 1163917"/>
              <a:gd name="connsiteY8" fmla="*/ 215354 h 1096417"/>
              <a:gd name="connsiteX9" fmla="*/ 567138 w 1163917"/>
              <a:gd name="connsiteY9" fmla="*/ 182017 h 1096417"/>
              <a:gd name="connsiteX10" fmla="*/ 576663 w 1163917"/>
              <a:gd name="connsiteY10" fmla="*/ 167729 h 1096417"/>
              <a:gd name="connsiteX11" fmla="*/ 610000 w 1163917"/>
              <a:gd name="connsiteY11" fmla="*/ 91529 h 1096417"/>
              <a:gd name="connsiteX12" fmla="*/ 614763 w 1163917"/>
              <a:gd name="connsiteY12" fmla="*/ 77242 h 1096417"/>
              <a:gd name="connsiteX13" fmla="*/ 638575 w 1163917"/>
              <a:gd name="connsiteY13" fmla="*/ 34379 h 1096417"/>
              <a:gd name="connsiteX14" fmla="*/ 643338 w 1163917"/>
              <a:gd name="connsiteY14" fmla="*/ 15329 h 1096417"/>
              <a:gd name="connsiteX15" fmla="*/ 648100 w 1163917"/>
              <a:gd name="connsiteY15" fmla="*/ 1042 h 1096417"/>
              <a:gd name="connsiteX16" fmla="*/ 638575 w 1163917"/>
              <a:gd name="connsiteY16" fmla="*/ 34379 h 1096417"/>
              <a:gd name="connsiteX17" fmla="*/ 619525 w 1163917"/>
              <a:gd name="connsiteY17" fmla="*/ 62954 h 1096417"/>
              <a:gd name="connsiteX18" fmla="*/ 605238 w 1163917"/>
              <a:gd name="connsiteY18" fmla="*/ 91529 h 1096417"/>
              <a:gd name="connsiteX19" fmla="*/ 595713 w 1163917"/>
              <a:gd name="connsiteY19" fmla="*/ 124867 h 1096417"/>
              <a:gd name="connsiteX20" fmla="*/ 586188 w 1163917"/>
              <a:gd name="connsiteY20" fmla="*/ 153442 h 1096417"/>
              <a:gd name="connsiteX21" fmla="*/ 581425 w 1163917"/>
              <a:gd name="connsiteY21" fmla="*/ 167729 h 1096417"/>
              <a:gd name="connsiteX22" fmla="*/ 576663 w 1163917"/>
              <a:gd name="connsiteY22" fmla="*/ 186779 h 1096417"/>
              <a:gd name="connsiteX23" fmla="*/ 571900 w 1163917"/>
              <a:gd name="connsiteY23" fmla="*/ 201067 h 1096417"/>
              <a:gd name="connsiteX24" fmla="*/ 562375 w 1163917"/>
              <a:gd name="connsiteY24" fmla="*/ 239167 h 1096417"/>
              <a:gd name="connsiteX25" fmla="*/ 567138 w 1163917"/>
              <a:gd name="connsiteY25" fmla="*/ 367754 h 1096417"/>
              <a:gd name="connsiteX26" fmla="*/ 581425 w 1163917"/>
              <a:gd name="connsiteY26" fmla="*/ 377279 h 1096417"/>
              <a:gd name="connsiteX27" fmla="*/ 610000 w 1163917"/>
              <a:gd name="connsiteY27" fmla="*/ 386804 h 1096417"/>
              <a:gd name="connsiteX28" fmla="*/ 638575 w 1163917"/>
              <a:gd name="connsiteY28" fmla="*/ 396329 h 1096417"/>
              <a:gd name="connsiteX29" fmla="*/ 652863 w 1163917"/>
              <a:gd name="connsiteY29" fmla="*/ 401092 h 1096417"/>
              <a:gd name="connsiteX30" fmla="*/ 681438 w 1163917"/>
              <a:gd name="connsiteY30" fmla="*/ 420142 h 1096417"/>
              <a:gd name="connsiteX31" fmla="*/ 686200 w 1163917"/>
              <a:gd name="connsiteY31" fmla="*/ 434429 h 1096417"/>
              <a:gd name="connsiteX32" fmla="*/ 714775 w 1163917"/>
              <a:gd name="connsiteY32" fmla="*/ 458242 h 1096417"/>
              <a:gd name="connsiteX33" fmla="*/ 729063 w 1163917"/>
              <a:gd name="connsiteY33" fmla="*/ 463004 h 1096417"/>
              <a:gd name="connsiteX34" fmla="*/ 757638 w 1163917"/>
              <a:gd name="connsiteY34" fmla="*/ 482054 h 1096417"/>
              <a:gd name="connsiteX35" fmla="*/ 781450 w 1163917"/>
              <a:gd name="connsiteY35" fmla="*/ 510629 h 1096417"/>
              <a:gd name="connsiteX36" fmla="*/ 829075 w 1163917"/>
              <a:gd name="connsiteY36" fmla="*/ 539204 h 1096417"/>
              <a:gd name="connsiteX37" fmla="*/ 857650 w 1163917"/>
              <a:gd name="connsiteY37" fmla="*/ 558254 h 1096417"/>
              <a:gd name="connsiteX38" fmla="*/ 871938 w 1163917"/>
              <a:gd name="connsiteY38" fmla="*/ 572542 h 1096417"/>
              <a:gd name="connsiteX39" fmla="*/ 886225 w 1163917"/>
              <a:gd name="connsiteY39" fmla="*/ 577304 h 1096417"/>
              <a:gd name="connsiteX40" fmla="*/ 900513 w 1163917"/>
              <a:gd name="connsiteY40" fmla="*/ 586829 h 1096417"/>
              <a:gd name="connsiteX41" fmla="*/ 914800 w 1163917"/>
              <a:gd name="connsiteY41" fmla="*/ 591592 h 1096417"/>
              <a:gd name="connsiteX42" fmla="*/ 948138 w 1163917"/>
              <a:gd name="connsiteY42" fmla="*/ 605879 h 1096417"/>
              <a:gd name="connsiteX43" fmla="*/ 981475 w 1163917"/>
              <a:gd name="connsiteY43" fmla="*/ 610642 h 1096417"/>
              <a:gd name="connsiteX44" fmla="*/ 1057675 w 1163917"/>
              <a:gd name="connsiteY44" fmla="*/ 620167 h 1096417"/>
              <a:gd name="connsiteX45" fmla="*/ 1071963 w 1163917"/>
              <a:gd name="connsiteY45" fmla="*/ 624929 h 1096417"/>
              <a:gd name="connsiteX46" fmla="*/ 1086250 w 1163917"/>
              <a:gd name="connsiteY46" fmla="*/ 639217 h 1096417"/>
              <a:gd name="connsiteX47" fmla="*/ 1100538 w 1163917"/>
              <a:gd name="connsiteY47" fmla="*/ 643979 h 1096417"/>
              <a:gd name="connsiteX48" fmla="*/ 1114825 w 1163917"/>
              <a:gd name="connsiteY48" fmla="*/ 663029 h 1096417"/>
              <a:gd name="connsiteX49" fmla="*/ 1143400 w 1163917"/>
              <a:gd name="connsiteY49" fmla="*/ 677317 h 1096417"/>
              <a:gd name="connsiteX50" fmla="*/ 1162450 w 1163917"/>
              <a:gd name="connsiteY50" fmla="*/ 691604 h 1096417"/>
              <a:gd name="connsiteX51" fmla="*/ 1152925 w 1163917"/>
              <a:gd name="connsiteY51" fmla="*/ 677317 h 1096417"/>
              <a:gd name="connsiteX52" fmla="*/ 1148163 w 1163917"/>
              <a:gd name="connsiteY52" fmla="*/ 663029 h 1096417"/>
              <a:gd name="connsiteX53" fmla="*/ 1114825 w 1163917"/>
              <a:gd name="connsiteY53" fmla="*/ 624929 h 1096417"/>
              <a:gd name="connsiteX54" fmla="*/ 1095775 w 1163917"/>
              <a:gd name="connsiteY54" fmla="*/ 615404 h 1096417"/>
              <a:gd name="connsiteX55" fmla="*/ 1081488 w 1163917"/>
              <a:gd name="connsiteY55" fmla="*/ 610642 h 1096417"/>
              <a:gd name="connsiteX56" fmla="*/ 1024338 w 1163917"/>
              <a:gd name="connsiteY56" fmla="*/ 601117 h 1096417"/>
              <a:gd name="connsiteX57" fmla="*/ 895750 w 1163917"/>
              <a:gd name="connsiteY57" fmla="*/ 596354 h 1096417"/>
              <a:gd name="connsiteX58" fmla="*/ 862413 w 1163917"/>
              <a:gd name="connsiteY58" fmla="*/ 577304 h 1096417"/>
              <a:gd name="connsiteX59" fmla="*/ 852888 w 1163917"/>
              <a:gd name="connsiteY59" fmla="*/ 563017 h 1096417"/>
              <a:gd name="connsiteX60" fmla="*/ 838600 w 1163917"/>
              <a:gd name="connsiteY60" fmla="*/ 558254 h 1096417"/>
              <a:gd name="connsiteX61" fmla="*/ 810025 w 1163917"/>
              <a:gd name="connsiteY61" fmla="*/ 543967 h 1096417"/>
              <a:gd name="connsiteX62" fmla="*/ 762400 w 1163917"/>
              <a:gd name="connsiteY62" fmla="*/ 563017 h 1096417"/>
              <a:gd name="connsiteX63" fmla="*/ 757638 w 1163917"/>
              <a:gd name="connsiteY63" fmla="*/ 577304 h 1096417"/>
              <a:gd name="connsiteX64" fmla="*/ 762400 w 1163917"/>
              <a:gd name="connsiteY64" fmla="*/ 624929 h 1096417"/>
              <a:gd name="connsiteX65" fmla="*/ 771925 w 1163917"/>
              <a:gd name="connsiteY65" fmla="*/ 653504 h 1096417"/>
              <a:gd name="connsiteX66" fmla="*/ 776688 w 1163917"/>
              <a:gd name="connsiteY66" fmla="*/ 667792 h 1096417"/>
              <a:gd name="connsiteX67" fmla="*/ 776688 w 1163917"/>
              <a:gd name="connsiteY67" fmla="*/ 763042 h 1096417"/>
              <a:gd name="connsiteX68" fmla="*/ 767163 w 1163917"/>
              <a:gd name="connsiteY68" fmla="*/ 791617 h 1096417"/>
              <a:gd name="connsiteX69" fmla="*/ 771925 w 1163917"/>
              <a:gd name="connsiteY69" fmla="*/ 834479 h 1096417"/>
              <a:gd name="connsiteX70" fmla="*/ 795738 w 1163917"/>
              <a:gd name="connsiteY70" fmla="*/ 863054 h 1096417"/>
              <a:gd name="connsiteX71" fmla="*/ 810025 w 1163917"/>
              <a:gd name="connsiteY71" fmla="*/ 867817 h 1096417"/>
              <a:gd name="connsiteX72" fmla="*/ 833838 w 1163917"/>
              <a:gd name="connsiteY72" fmla="*/ 891629 h 1096417"/>
              <a:gd name="connsiteX73" fmla="*/ 843363 w 1163917"/>
              <a:gd name="connsiteY73" fmla="*/ 905917 h 1096417"/>
              <a:gd name="connsiteX74" fmla="*/ 862413 w 1163917"/>
              <a:gd name="connsiteY74" fmla="*/ 920204 h 1096417"/>
              <a:gd name="connsiteX75" fmla="*/ 871938 w 1163917"/>
              <a:gd name="connsiteY75" fmla="*/ 934492 h 1096417"/>
              <a:gd name="connsiteX76" fmla="*/ 886225 w 1163917"/>
              <a:gd name="connsiteY76" fmla="*/ 944017 h 1096417"/>
              <a:gd name="connsiteX77" fmla="*/ 905275 w 1163917"/>
              <a:gd name="connsiteY77" fmla="*/ 972592 h 1096417"/>
              <a:gd name="connsiteX78" fmla="*/ 914800 w 1163917"/>
              <a:gd name="connsiteY78" fmla="*/ 1001167 h 1096417"/>
              <a:gd name="connsiteX79" fmla="*/ 924325 w 1163917"/>
              <a:gd name="connsiteY79" fmla="*/ 1015454 h 1096417"/>
              <a:gd name="connsiteX80" fmla="*/ 929088 w 1163917"/>
              <a:gd name="connsiteY80" fmla="*/ 1034504 h 1096417"/>
              <a:gd name="connsiteX81" fmla="*/ 919563 w 1163917"/>
              <a:gd name="connsiteY81" fmla="*/ 986879 h 1096417"/>
              <a:gd name="connsiteX82" fmla="*/ 910038 w 1163917"/>
              <a:gd name="connsiteY82" fmla="*/ 972592 h 1096417"/>
              <a:gd name="connsiteX83" fmla="*/ 895750 w 1163917"/>
              <a:gd name="connsiteY83" fmla="*/ 944017 h 1096417"/>
              <a:gd name="connsiteX84" fmla="*/ 876700 w 1163917"/>
              <a:gd name="connsiteY84" fmla="*/ 939254 h 1096417"/>
              <a:gd name="connsiteX85" fmla="*/ 848125 w 1163917"/>
              <a:gd name="connsiteY85" fmla="*/ 924967 h 1096417"/>
              <a:gd name="connsiteX86" fmla="*/ 819550 w 1163917"/>
              <a:gd name="connsiteY86" fmla="*/ 910679 h 1096417"/>
              <a:gd name="connsiteX87" fmla="*/ 805263 w 1163917"/>
              <a:gd name="connsiteY87" fmla="*/ 882104 h 1096417"/>
              <a:gd name="connsiteX88" fmla="*/ 790975 w 1163917"/>
              <a:gd name="connsiteY88" fmla="*/ 877342 h 1096417"/>
              <a:gd name="connsiteX89" fmla="*/ 757638 w 1163917"/>
              <a:gd name="connsiteY89" fmla="*/ 844004 h 1096417"/>
              <a:gd name="connsiteX90" fmla="*/ 729063 w 1163917"/>
              <a:gd name="connsiteY90" fmla="*/ 863054 h 1096417"/>
              <a:gd name="connsiteX91" fmla="*/ 700488 w 1163917"/>
              <a:gd name="connsiteY91" fmla="*/ 886867 h 1096417"/>
              <a:gd name="connsiteX92" fmla="*/ 671913 w 1163917"/>
              <a:gd name="connsiteY92" fmla="*/ 896392 h 1096417"/>
              <a:gd name="connsiteX93" fmla="*/ 643338 w 1163917"/>
              <a:gd name="connsiteY93" fmla="*/ 905917 h 1096417"/>
              <a:gd name="connsiteX94" fmla="*/ 624288 w 1163917"/>
              <a:gd name="connsiteY94" fmla="*/ 910679 h 1096417"/>
              <a:gd name="connsiteX95" fmla="*/ 467125 w 1163917"/>
              <a:gd name="connsiteY95" fmla="*/ 915442 h 1096417"/>
              <a:gd name="connsiteX96" fmla="*/ 452838 w 1163917"/>
              <a:gd name="connsiteY96" fmla="*/ 920204 h 1096417"/>
              <a:gd name="connsiteX97" fmla="*/ 457600 w 1163917"/>
              <a:gd name="connsiteY97" fmla="*/ 953542 h 1096417"/>
              <a:gd name="connsiteX98" fmla="*/ 452838 w 1163917"/>
              <a:gd name="connsiteY98" fmla="*/ 1048792 h 1096417"/>
              <a:gd name="connsiteX99" fmla="*/ 448075 w 1163917"/>
              <a:gd name="connsiteY99" fmla="*/ 1067842 h 1096417"/>
              <a:gd name="connsiteX100" fmla="*/ 438550 w 1163917"/>
              <a:gd name="connsiteY100" fmla="*/ 1096417 h 1096417"/>
              <a:gd name="connsiteX101" fmla="*/ 433788 w 1163917"/>
              <a:gd name="connsiteY101" fmla="*/ 1082129 h 1096417"/>
              <a:gd name="connsiteX102" fmla="*/ 438550 w 1163917"/>
              <a:gd name="connsiteY102" fmla="*/ 1063079 h 1096417"/>
              <a:gd name="connsiteX103" fmla="*/ 452838 w 1163917"/>
              <a:gd name="connsiteY103" fmla="*/ 1029742 h 1096417"/>
              <a:gd name="connsiteX104" fmla="*/ 462363 w 1163917"/>
              <a:gd name="connsiteY104" fmla="*/ 1001167 h 1096417"/>
              <a:gd name="connsiteX105" fmla="*/ 467125 w 1163917"/>
              <a:gd name="connsiteY105" fmla="*/ 986879 h 1096417"/>
              <a:gd name="connsiteX106" fmla="*/ 462363 w 1163917"/>
              <a:gd name="connsiteY106" fmla="*/ 929729 h 1096417"/>
              <a:gd name="connsiteX107" fmla="*/ 457600 w 1163917"/>
              <a:gd name="connsiteY107" fmla="*/ 915442 h 1096417"/>
              <a:gd name="connsiteX108" fmla="*/ 409975 w 1163917"/>
              <a:gd name="connsiteY108" fmla="*/ 896392 h 1096417"/>
              <a:gd name="connsiteX109" fmla="*/ 395688 w 1163917"/>
              <a:gd name="connsiteY109" fmla="*/ 891629 h 1096417"/>
              <a:gd name="connsiteX110" fmla="*/ 381400 w 1163917"/>
              <a:gd name="connsiteY110" fmla="*/ 886867 h 1096417"/>
              <a:gd name="connsiteX111" fmla="*/ 376638 w 1163917"/>
              <a:gd name="connsiteY111" fmla="*/ 872579 h 1096417"/>
              <a:gd name="connsiteX112" fmla="*/ 362350 w 1163917"/>
              <a:gd name="connsiteY112" fmla="*/ 863054 h 1096417"/>
              <a:gd name="connsiteX113" fmla="*/ 352825 w 1163917"/>
              <a:gd name="connsiteY113" fmla="*/ 848767 h 1096417"/>
              <a:gd name="connsiteX114" fmla="*/ 338538 w 1163917"/>
              <a:gd name="connsiteY114" fmla="*/ 820192 h 1096417"/>
              <a:gd name="connsiteX115" fmla="*/ 324250 w 1163917"/>
              <a:gd name="connsiteY115" fmla="*/ 772567 h 1096417"/>
              <a:gd name="connsiteX116" fmla="*/ 319488 w 1163917"/>
              <a:gd name="connsiteY116" fmla="*/ 743992 h 1096417"/>
              <a:gd name="connsiteX117" fmla="*/ 324250 w 1163917"/>
              <a:gd name="connsiteY117" fmla="*/ 710654 h 1096417"/>
              <a:gd name="connsiteX118" fmla="*/ 305200 w 1163917"/>
              <a:gd name="connsiteY118" fmla="*/ 701129 h 1096417"/>
              <a:gd name="connsiteX119" fmla="*/ 276625 w 1163917"/>
              <a:gd name="connsiteY119" fmla="*/ 691604 h 1096417"/>
              <a:gd name="connsiteX120" fmla="*/ 243288 w 1163917"/>
              <a:gd name="connsiteY120" fmla="*/ 682079 h 1096417"/>
              <a:gd name="connsiteX121" fmla="*/ 81363 w 1163917"/>
              <a:gd name="connsiteY121" fmla="*/ 686842 h 1096417"/>
              <a:gd name="connsiteX122" fmla="*/ 5163 w 1163917"/>
              <a:gd name="connsiteY122" fmla="*/ 696367 h 1096417"/>
              <a:gd name="connsiteX123" fmla="*/ 76600 w 1163917"/>
              <a:gd name="connsiteY123" fmla="*/ 691604 h 1096417"/>
              <a:gd name="connsiteX124" fmla="*/ 105175 w 1163917"/>
              <a:gd name="connsiteY124" fmla="*/ 686842 h 1096417"/>
              <a:gd name="connsiteX125" fmla="*/ 124225 w 1163917"/>
              <a:gd name="connsiteY125" fmla="*/ 682079 h 1096417"/>
              <a:gd name="connsiteX126" fmla="*/ 157563 w 1163917"/>
              <a:gd name="connsiteY126" fmla="*/ 677317 h 1096417"/>
              <a:gd name="connsiteX127" fmla="*/ 190900 w 1163917"/>
              <a:gd name="connsiteY127" fmla="*/ 667792 h 1096417"/>
              <a:gd name="connsiteX128" fmla="*/ 233763 w 1163917"/>
              <a:gd name="connsiteY128" fmla="*/ 658267 h 1096417"/>
              <a:gd name="connsiteX129" fmla="*/ 248050 w 1163917"/>
              <a:gd name="connsiteY129" fmla="*/ 648742 h 1096417"/>
              <a:gd name="connsiteX130" fmla="*/ 276625 w 1163917"/>
              <a:gd name="connsiteY130" fmla="*/ 639217 h 1096417"/>
              <a:gd name="connsiteX131" fmla="*/ 295675 w 1163917"/>
              <a:gd name="connsiteY131" fmla="*/ 610642 h 1096417"/>
              <a:gd name="connsiteX132" fmla="*/ 305200 w 1163917"/>
              <a:gd name="connsiteY132" fmla="*/ 582067 h 1096417"/>
              <a:gd name="connsiteX133" fmla="*/ 300438 w 1163917"/>
              <a:gd name="connsiteY133" fmla="*/ 553492 h 1096417"/>
              <a:gd name="connsiteX134" fmla="*/ 295675 w 1163917"/>
              <a:gd name="connsiteY134" fmla="*/ 539204 h 1096417"/>
              <a:gd name="connsiteX135" fmla="*/ 267100 w 1163917"/>
              <a:gd name="connsiteY135" fmla="*/ 520154 h 1096417"/>
              <a:gd name="connsiteX136" fmla="*/ 248050 w 1163917"/>
              <a:gd name="connsiteY136" fmla="*/ 491579 h 1096417"/>
              <a:gd name="connsiteX137" fmla="*/ 243288 w 1163917"/>
              <a:gd name="connsiteY137" fmla="*/ 477292 h 1096417"/>
              <a:gd name="connsiteX138" fmla="*/ 233763 w 1163917"/>
              <a:gd name="connsiteY138" fmla="*/ 463004 h 1096417"/>
              <a:gd name="connsiteX139" fmla="*/ 229000 w 1163917"/>
              <a:gd name="connsiteY139" fmla="*/ 448717 h 1096417"/>
              <a:gd name="connsiteX140" fmla="*/ 219475 w 1163917"/>
              <a:gd name="connsiteY140" fmla="*/ 410617 h 1096417"/>
              <a:gd name="connsiteX141" fmla="*/ 214713 w 1163917"/>
              <a:gd name="connsiteY141" fmla="*/ 396329 h 1096417"/>
              <a:gd name="connsiteX142" fmla="*/ 205188 w 1163917"/>
              <a:gd name="connsiteY142" fmla="*/ 382042 h 1096417"/>
              <a:gd name="connsiteX143" fmla="*/ 200425 w 1163917"/>
              <a:gd name="connsiteY143" fmla="*/ 362992 h 1096417"/>
              <a:gd name="connsiteX144" fmla="*/ 209950 w 1163917"/>
              <a:gd name="connsiteY144" fmla="*/ 377279 h 1096417"/>
              <a:gd name="connsiteX145" fmla="*/ 238525 w 1163917"/>
              <a:gd name="connsiteY145" fmla="*/ 401092 h 1096417"/>
              <a:gd name="connsiteX146" fmla="*/ 276625 w 1163917"/>
              <a:gd name="connsiteY146" fmla="*/ 443954 h 1096417"/>
              <a:gd name="connsiteX147" fmla="*/ 305200 w 1163917"/>
              <a:gd name="connsiteY147" fmla="*/ 467767 h 1096417"/>
              <a:gd name="connsiteX148" fmla="*/ 319488 w 1163917"/>
              <a:gd name="connsiteY148" fmla="*/ 477292 h 1096417"/>
              <a:gd name="connsiteX149" fmla="*/ 309963 w 1163917"/>
              <a:gd name="connsiteY149" fmla="*/ 496342 h 109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163917" h="1096417">
                <a:moveTo>
                  <a:pt x="309963" y="496342"/>
                </a:moveTo>
                <a:cubicBezTo>
                  <a:pt x="309963" y="495548"/>
                  <a:pt x="315394" y="480034"/>
                  <a:pt x="319488" y="472529"/>
                </a:cubicBezTo>
                <a:cubicBezTo>
                  <a:pt x="324970" y="462479"/>
                  <a:pt x="332188" y="453479"/>
                  <a:pt x="338538" y="443954"/>
                </a:cubicBezTo>
                <a:cubicBezTo>
                  <a:pt x="347896" y="429917"/>
                  <a:pt x="366511" y="425105"/>
                  <a:pt x="381400" y="420142"/>
                </a:cubicBezTo>
                <a:cubicBezTo>
                  <a:pt x="386163" y="415379"/>
                  <a:pt x="390084" y="409590"/>
                  <a:pt x="395688" y="405854"/>
                </a:cubicBezTo>
                <a:cubicBezTo>
                  <a:pt x="399865" y="403069"/>
                  <a:pt x="404964" y="401396"/>
                  <a:pt x="409975" y="401092"/>
                </a:cubicBezTo>
                <a:cubicBezTo>
                  <a:pt x="457539" y="398209"/>
                  <a:pt x="505225" y="397917"/>
                  <a:pt x="552850" y="396329"/>
                </a:cubicBezTo>
                <a:cubicBezTo>
                  <a:pt x="554438" y="367754"/>
                  <a:pt x="556109" y="339184"/>
                  <a:pt x="557613" y="310604"/>
                </a:cubicBezTo>
                <a:cubicBezTo>
                  <a:pt x="559284" y="278858"/>
                  <a:pt x="560027" y="247057"/>
                  <a:pt x="562375" y="215354"/>
                </a:cubicBezTo>
                <a:cubicBezTo>
                  <a:pt x="563204" y="204159"/>
                  <a:pt x="563912" y="192769"/>
                  <a:pt x="567138" y="182017"/>
                </a:cubicBezTo>
                <a:cubicBezTo>
                  <a:pt x="568783" y="176534"/>
                  <a:pt x="573488" y="172492"/>
                  <a:pt x="576663" y="167729"/>
                </a:cubicBezTo>
                <a:cubicBezTo>
                  <a:pt x="589820" y="115100"/>
                  <a:pt x="579250" y="140730"/>
                  <a:pt x="610000" y="91529"/>
                </a:cubicBezTo>
                <a:cubicBezTo>
                  <a:pt x="612661" y="87272"/>
                  <a:pt x="612785" y="81856"/>
                  <a:pt x="614763" y="77242"/>
                </a:cubicBezTo>
                <a:cubicBezTo>
                  <a:pt x="621596" y="61300"/>
                  <a:pt x="629544" y="49432"/>
                  <a:pt x="638575" y="34379"/>
                </a:cubicBezTo>
                <a:cubicBezTo>
                  <a:pt x="640163" y="28029"/>
                  <a:pt x="641540" y="21623"/>
                  <a:pt x="643338" y="15329"/>
                </a:cubicBezTo>
                <a:cubicBezTo>
                  <a:pt x="644717" y="10502"/>
                  <a:pt x="648100" y="-3978"/>
                  <a:pt x="648100" y="1042"/>
                </a:cubicBezTo>
                <a:cubicBezTo>
                  <a:pt x="648100" y="3512"/>
                  <a:pt x="640822" y="30334"/>
                  <a:pt x="638575" y="34379"/>
                </a:cubicBezTo>
                <a:cubicBezTo>
                  <a:pt x="633015" y="44386"/>
                  <a:pt x="619525" y="62954"/>
                  <a:pt x="619525" y="62954"/>
                </a:cubicBezTo>
                <a:cubicBezTo>
                  <a:pt x="607558" y="98861"/>
                  <a:pt x="623699" y="54607"/>
                  <a:pt x="605238" y="91529"/>
                </a:cubicBezTo>
                <a:cubicBezTo>
                  <a:pt x="601234" y="99536"/>
                  <a:pt x="598004" y="117232"/>
                  <a:pt x="595713" y="124867"/>
                </a:cubicBezTo>
                <a:cubicBezTo>
                  <a:pt x="592828" y="134484"/>
                  <a:pt x="589363" y="143917"/>
                  <a:pt x="586188" y="153442"/>
                </a:cubicBezTo>
                <a:cubicBezTo>
                  <a:pt x="584600" y="158204"/>
                  <a:pt x="582642" y="162859"/>
                  <a:pt x="581425" y="167729"/>
                </a:cubicBezTo>
                <a:cubicBezTo>
                  <a:pt x="579838" y="174079"/>
                  <a:pt x="578461" y="180485"/>
                  <a:pt x="576663" y="186779"/>
                </a:cubicBezTo>
                <a:cubicBezTo>
                  <a:pt x="575284" y="191606"/>
                  <a:pt x="573221" y="196224"/>
                  <a:pt x="571900" y="201067"/>
                </a:cubicBezTo>
                <a:cubicBezTo>
                  <a:pt x="568455" y="213697"/>
                  <a:pt x="562375" y="239167"/>
                  <a:pt x="562375" y="239167"/>
                </a:cubicBezTo>
                <a:cubicBezTo>
                  <a:pt x="563963" y="282029"/>
                  <a:pt x="561277" y="325265"/>
                  <a:pt x="567138" y="367754"/>
                </a:cubicBezTo>
                <a:cubicBezTo>
                  <a:pt x="567920" y="373424"/>
                  <a:pt x="576195" y="374954"/>
                  <a:pt x="581425" y="377279"/>
                </a:cubicBezTo>
                <a:cubicBezTo>
                  <a:pt x="590600" y="381357"/>
                  <a:pt x="600475" y="383629"/>
                  <a:pt x="610000" y="386804"/>
                </a:cubicBezTo>
                <a:lnTo>
                  <a:pt x="638575" y="396329"/>
                </a:lnTo>
                <a:lnTo>
                  <a:pt x="652863" y="401092"/>
                </a:lnTo>
                <a:cubicBezTo>
                  <a:pt x="663723" y="404712"/>
                  <a:pt x="681438" y="420142"/>
                  <a:pt x="681438" y="420142"/>
                </a:cubicBezTo>
                <a:cubicBezTo>
                  <a:pt x="683025" y="424904"/>
                  <a:pt x="683415" y="430252"/>
                  <a:pt x="686200" y="434429"/>
                </a:cubicBezTo>
                <a:cubicBezTo>
                  <a:pt x="691466" y="442328"/>
                  <a:pt x="705990" y="453850"/>
                  <a:pt x="714775" y="458242"/>
                </a:cubicBezTo>
                <a:cubicBezTo>
                  <a:pt x="719265" y="460487"/>
                  <a:pt x="724300" y="461417"/>
                  <a:pt x="729063" y="463004"/>
                </a:cubicBezTo>
                <a:cubicBezTo>
                  <a:pt x="738588" y="469354"/>
                  <a:pt x="751288" y="472529"/>
                  <a:pt x="757638" y="482054"/>
                </a:cubicBezTo>
                <a:cubicBezTo>
                  <a:pt x="767003" y="496102"/>
                  <a:pt x="767699" y="499170"/>
                  <a:pt x="781450" y="510629"/>
                </a:cubicBezTo>
                <a:cubicBezTo>
                  <a:pt x="795934" y="522699"/>
                  <a:pt x="814591" y="527134"/>
                  <a:pt x="829075" y="539204"/>
                </a:cubicBezTo>
                <a:cubicBezTo>
                  <a:pt x="852857" y="559023"/>
                  <a:pt x="832543" y="549885"/>
                  <a:pt x="857650" y="558254"/>
                </a:cubicBezTo>
                <a:cubicBezTo>
                  <a:pt x="862413" y="563017"/>
                  <a:pt x="866334" y="568806"/>
                  <a:pt x="871938" y="572542"/>
                </a:cubicBezTo>
                <a:cubicBezTo>
                  <a:pt x="876115" y="575327"/>
                  <a:pt x="881735" y="575059"/>
                  <a:pt x="886225" y="577304"/>
                </a:cubicBezTo>
                <a:cubicBezTo>
                  <a:pt x="891345" y="579864"/>
                  <a:pt x="895393" y="584269"/>
                  <a:pt x="900513" y="586829"/>
                </a:cubicBezTo>
                <a:cubicBezTo>
                  <a:pt x="905003" y="589074"/>
                  <a:pt x="910310" y="589347"/>
                  <a:pt x="914800" y="591592"/>
                </a:cubicBezTo>
                <a:cubicBezTo>
                  <a:pt x="940260" y="604322"/>
                  <a:pt x="916988" y="600215"/>
                  <a:pt x="948138" y="605879"/>
                </a:cubicBezTo>
                <a:cubicBezTo>
                  <a:pt x="959182" y="607887"/>
                  <a:pt x="970327" y="609330"/>
                  <a:pt x="981475" y="610642"/>
                </a:cubicBezTo>
                <a:cubicBezTo>
                  <a:pt x="1009492" y="613938"/>
                  <a:pt x="1031046" y="614250"/>
                  <a:pt x="1057675" y="620167"/>
                </a:cubicBezTo>
                <a:cubicBezTo>
                  <a:pt x="1062576" y="621256"/>
                  <a:pt x="1067200" y="623342"/>
                  <a:pt x="1071963" y="624929"/>
                </a:cubicBezTo>
                <a:cubicBezTo>
                  <a:pt x="1076725" y="629692"/>
                  <a:pt x="1080646" y="635481"/>
                  <a:pt x="1086250" y="639217"/>
                </a:cubicBezTo>
                <a:cubicBezTo>
                  <a:pt x="1090427" y="642002"/>
                  <a:pt x="1096681" y="640765"/>
                  <a:pt x="1100538" y="643979"/>
                </a:cubicBezTo>
                <a:cubicBezTo>
                  <a:pt x="1106636" y="649060"/>
                  <a:pt x="1109212" y="657416"/>
                  <a:pt x="1114825" y="663029"/>
                </a:cubicBezTo>
                <a:cubicBezTo>
                  <a:pt x="1124056" y="672260"/>
                  <a:pt x="1131781" y="673443"/>
                  <a:pt x="1143400" y="677317"/>
                </a:cubicBezTo>
                <a:cubicBezTo>
                  <a:pt x="1149750" y="682079"/>
                  <a:pt x="1154513" y="691604"/>
                  <a:pt x="1162450" y="691604"/>
                </a:cubicBezTo>
                <a:cubicBezTo>
                  <a:pt x="1168174" y="691604"/>
                  <a:pt x="1155485" y="682436"/>
                  <a:pt x="1152925" y="677317"/>
                </a:cubicBezTo>
                <a:cubicBezTo>
                  <a:pt x="1150680" y="672827"/>
                  <a:pt x="1150601" y="667417"/>
                  <a:pt x="1148163" y="663029"/>
                </a:cubicBezTo>
                <a:cubicBezTo>
                  <a:pt x="1135057" y="639437"/>
                  <a:pt x="1134079" y="635931"/>
                  <a:pt x="1114825" y="624929"/>
                </a:cubicBezTo>
                <a:cubicBezTo>
                  <a:pt x="1108661" y="621407"/>
                  <a:pt x="1102301" y="618201"/>
                  <a:pt x="1095775" y="615404"/>
                </a:cubicBezTo>
                <a:cubicBezTo>
                  <a:pt x="1091161" y="613427"/>
                  <a:pt x="1086315" y="612021"/>
                  <a:pt x="1081488" y="610642"/>
                </a:cubicBezTo>
                <a:cubicBezTo>
                  <a:pt x="1061704" y="604989"/>
                  <a:pt x="1046089" y="602360"/>
                  <a:pt x="1024338" y="601117"/>
                </a:cubicBezTo>
                <a:cubicBezTo>
                  <a:pt x="981516" y="598670"/>
                  <a:pt x="938613" y="597942"/>
                  <a:pt x="895750" y="596354"/>
                </a:cubicBezTo>
                <a:cubicBezTo>
                  <a:pt x="888278" y="592618"/>
                  <a:pt x="869145" y="584036"/>
                  <a:pt x="862413" y="577304"/>
                </a:cubicBezTo>
                <a:cubicBezTo>
                  <a:pt x="858366" y="573257"/>
                  <a:pt x="857357" y="566593"/>
                  <a:pt x="852888" y="563017"/>
                </a:cubicBezTo>
                <a:cubicBezTo>
                  <a:pt x="848968" y="559881"/>
                  <a:pt x="843090" y="560499"/>
                  <a:pt x="838600" y="558254"/>
                </a:cubicBezTo>
                <a:cubicBezTo>
                  <a:pt x="801678" y="539793"/>
                  <a:pt x="845932" y="555934"/>
                  <a:pt x="810025" y="543967"/>
                </a:cubicBezTo>
                <a:cubicBezTo>
                  <a:pt x="776158" y="548200"/>
                  <a:pt x="774591" y="538634"/>
                  <a:pt x="762400" y="563017"/>
                </a:cubicBezTo>
                <a:cubicBezTo>
                  <a:pt x="760155" y="567507"/>
                  <a:pt x="759225" y="572542"/>
                  <a:pt x="757638" y="577304"/>
                </a:cubicBezTo>
                <a:cubicBezTo>
                  <a:pt x="759225" y="593179"/>
                  <a:pt x="759460" y="609248"/>
                  <a:pt x="762400" y="624929"/>
                </a:cubicBezTo>
                <a:cubicBezTo>
                  <a:pt x="764250" y="634797"/>
                  <a:pt x="768750" y="643979"/>
                  <a:pt x="771925" y="653504"/>
                </a:cubicBezTo>
                <a:lnTo>
                  <a:pt x="776688" y="667792"/>
                </a:lnTo>
                <a:cubicBezTo>
                  <a:pt x="781578" y="711810"/>
                  <a:pt x="784956" y="716186"/>
                  <a:pt x="776688" y="763042"/>
                </a:cubicBezTo>
                <a:cubicBezTo>
                  <a:pt x="774943" y="772929"/>
                  <a:pt x="767163" y="791617"/>
                  <a:pt x="767163" y="791617"/>
                </a:cubicBezTo>
                <a:cubicBezTo>
                  <a:pt x="768750" y="805904"/>
                  <a:pt x="768439" y="820533"/>
                  <a:pt x="771925" y="834479"/>
                </a:cubicBezTo>
                <a:cubicBezTo>
                  <a:pt x="773682" y="841509"/>
                  <a:pt x="790938" y="859854"/>
                  <a:pt x="795738" y="863054"/>
                </a:cubicBezTo>
                <a:cubicBezTo>
                  <a:pt x="799915" y="865839"/>
                  <a:pt x="805263" y="866229"/>
                  <a:pt x="810025" y="867817"/>
                </a:cubicBezTo>
                <a:cubicBezTo>
                  <a:pt x="835427" y="905919"/>
                  <a:pt x="802085" y="859876"/>
                  <a:pt x="833838" y="891629"/>
                </a:cubicBezTo>
                <a:cubicBezTo>
                  <a:pt x="837885" y="895676"/>
                  <a:pt x="839316" y="901870"/>
                  <a:pt x="843363" y="905917"/>
                </a:cubicBezTo>
                <a:cubicBezTo>
                  <a:pt x="848976" y="911530"/>
                  <a:pt x="856063" y="915442"/>
                  <a:pt x="862413" y="920204"/>
                </a:cubicBezTo>
                <a:cubicBezTo>
                  <a:pt x="865588" y="924967"/>
                  <a:pt x="867891" y="930444"/>
                  <a:pt x="871938" y="934492"/>
                </a:cubicBezTo>
                <a:cubicBezTo>
                  <a:pt x="875985" y="938539"/>
                  <a:pt x="882456" y="939709"/>
                  <a:pt x="886225" y="944017"/>
                </a:cubicBezTo>
                <a:cubicBezTo>
                  <a:pt x="893763" y="952632"/>
                  <a:pt x="898925" y="963067"/>
                  <a:pt x="905275" y="972592"/>
                </a:cubicBezTo>
                <a:cubicBezTo>
                  <a:pt x="910844" y="980946"/>
                  <a:pt x="911625" y="991642"/>
                  <a:pt x="914800" y="1001167"/>
                </a:cubicBezTo>
                <a:cubicBezTo>
                  <a:pt x="916610" y="1006597"/>
                  <a:pt x="921150" y="1010692"/>
                  <a:pt x="924325" y="1015454"/>
                </a:cubicBezTo>
                <a:cubicBezTo>
                  <a:pt x="925913" y="1021804"/>
                  <a:pt x="929088" y="1041049"/>
                  <a:pt x="929088" y="1034504"/>
                </a:cubicBezTo>
                <a:cubicBezTo>
                  <a:pt x="929088" y="1025734"/>
                  <a:pt x="925427" y="998607"/>
                  <a:pt x="919563" y="986879"/>
                </a:cubicBezTo>
                <a:cubicBezTo>
                  <a:pt x="917003" y="981760"/>
                  <a:pt x="912598" y="977711"/>
                  <a:pt x="910038" y="972592"/>
                </a:cubicBezTo>
                <a:cubicBezTo>
                  <a:pt x="905284" y="963084"/>
                  <a:pt x="905986" y="950841"/>
                  <a:pt x="895750" y="944017"/>
                </a:cubicBezTo>
                <a:cubicBezTo>
                  <a:pt x="890304" y="940386"/>
                  <a:pt x="883050" y="940842"/>
                  <a:pt x="876700" y="939254"/>
                </a:cubicBezTo>
                <a:cubicBezTo>
                  <a:pt x="835757" y="911957"/>
                  <a:pt x="887560" y="944684"/>
                  <a:pt x="848125" y="924967"/>
                </a:cubicBezTo>
                <a:cubicBezTo>
                  <a:pt x="811188" y="906499"/>
                  <a:pt x="855471" y="922654"/>
                  <a:pt x="819550" y="910679"/>
                </a:cubicBezTo>
                <a:cubicBezTo>
                  <a:pt x="816413" y="901267"/>
                  <a:pt x="813656" y="888818"/>
                  <a:pt x="805263" y="882104"/>
                </a:cubicBezTo>
                <a:cubicBezTo>
                  <a:pt x="801343" y="878968"/>
                  <a:pt x="795738" y="878929"/>
                  <a:pt x="790975" y="877342"/>
                </a:cubicBezTo>
                <a:cubicBezTo>
                  <a:pt x="769140" y="844590"/>
                  <a:pt x="782785" y="852388"/>
                  <a:pt x="757638" y="844004"/>
                </a:cubicBezTo>
                <a:cubicBezTo>
                  <a:pt x="748113" y="850354"/>
                  <a:pt x="737158" y="854959"/>
                  <a:pt x="729063" y="863054"/>
                </a:cubicBezTo>
                <a:cubicBezTo>
                  <a:pt x="720092" y="872025"/>
                  <a:pt x="712422" y="881563"/>
                  <a:pt x="700488" y="886867"/>
                </a:cubicBezTo>
                <a:cubicBezTo>
                  <a:pt x="691313" y="890945"/>
                  <a:pt x="681438" y="893217"/>
                  <a:pt x="671913" y="896392"/>
                </a:cubicBezTo>
                <a:lnTo>
                  <a:pt x="643338" y="905917"/>
                </a:lnTo>
                <a:cubicBezTo>
                  <a:pt x="637129" y="907987"/>
                  <a:pt x="630824" y="910326"/>
                  <a:pt x="624288" y="910679"/>
                </a:cubicBezTo>
                <a:cubicBezTo>
                  <a:pt x="571953" y="913508"/>
                  <a:pt x="519513" y="913854"/>
                  <a:pt x="467125" y="915442"/>
                </a:cubicBezTo>
                <a:cubicBezTo>
                  <a:pt x="462363" y="917029"/>
                  <a:pt x="454056" y="915334"/>
                  <a:pt x="452838" y="920204"/>
                </a:cubicBezTo>
                <a:cubicBezTo>
                  <a:pt x="450115" y="931094"/>
                  <a:pt x="457600" y="942317"/>
                  <a:pt x="457600" y="953542"/>
                </a:cubicBezTo>
                <a:cubicBezTo>
                  <a:pt x="457600" y="985332"/>
                  <a:pt x="455478" y="1017112"/>
                  <a:pt x="452838" y="1048792"/>
                </a:cubicBezTo>
                <a:cubicBezTo>
                  <a:pt x="452294" y="1055315"/>
                  <a:pt x="449956" y="1061573"/>
                  <a:pt x="448075" y="1067842"/>
                </a:cubicBezTo>
                <a:cubicBezTo>
                  <a:pt x="445190" y="1077459"/>
                  <a:pt x="438550" y="1096417"/>
                  <a:pt x="438550" y="1096417"/>
                </a:cubicBezTo>
                <a:cubicBezTo>
                  <a:pt x="436963" y="1091654"/>
                  <a:pt x="433788" y="1087149"/>
                  <a:pt x="433788" y="1082129"/>
                </a:cubicBezTo>
                <a:cubicBezTo>
                  <a:pt x="433788" y="1075584"/>
                  <a:pt x="436752" y="1069373"/>
                  <a:pt x="438550" y="1063079"/>
                </a:cubicBezTo>
                <a:cubicBezTo>
                  <a:pt x="446213" y="1036259"/>
                  <a:pt x="440142" y="1061481"/>
                  <a:pt x="452838" y="1029742"/>
                </a:cubicBezTo>
                <a:cubicBezTo>
                  <a:pt x="456567" y="1020420"/>
                  <a:pt x="459188" y="1010692"/>
                  <a:pt x="462363" y="1001167"/>
                </a:cubicBezTo>
                <a:lnTo>
                  <a:pt x="467125" y="986879"/>
                </a:lnTo>
                <a:cubicBezTo>
                  <a:pt x="465538" y="967829"/>
                  <a:pt x="464889" y="948677"/>
                  <a:pt x="462363" y="929729"/>
                </a:cubicBezTo>
                <a:cubicBezTo>
                  <a:pt x="461700" y="924753"/>
                  <a:pt x="461150" y="918992"/>
                  <a:pt x="457600" y="915442"/>
                </a:cubicBezTo>
                <a:cubicBezTo>
                  <a:pt x="450592" y="908434"/>
                  <a:pt x="415555" y="898252"/>
                  <a:pt x="409975" y="896392"/>
                </a:cubicBezTo>
                <a:lnTo>
                  <a:pt x="395688" y="891629"/>
                </a:lnTo>
                <a:lnTo>
                  <a:pt x="381400" y="886867"/>
                </a:lnTo>
                <a:cubicBezTo>
                  <a:pt x="379813" y="882104"/>
                  <a:pt x="379774" y="876499"/>
                  <a:pt x="376638" y="872579"/>
                </a:cubicBezTo>
                <a:cubicBezTo>
                  <a:pt x="373062" y="868109"/>
                  <a:pt x="366398" y="867101"/>
                  <a:pt x="362350" y="863054"/>
                </a:cubicBezTo>
                <a:cubicBezTo>
                  <a:pt x="358303" y="859007"/>
                  <a:pt x="356000" y="853529"/>
                  <a:pt x="352825" y="848767"/>
                </a:cubicBezTo>
                <a:cubicBezTo>
                  <a:pt x="335462" y="796672"/>
                  <a:pt x="363151" y="875570"/>
                  <a:pt x="338538" y="820192"/>
                </a:cubicBezTo>
                <a:cubicBezTo>
                  <a:pt x="334122" y="810257"/>
                  <a:pt x="326768" y="785158"/>
                  <a:pt x="324250" y="772567"/>
                </a:cubicBezTo>
                <a:cubicBezTo>
                  <a:pt x="322356" y="763098"/>
                  <a:pt x="321075" y="753517"/>
                  <a:pt x="319488" y="743992"/>
                </a:cubicBezTo>
                <a:cubicBezTo>
                  <a:pt x="321075" y="732879"/>
                  <a:pt x="327800" y="721303"/>
                  <a:pt x="324250" y="710654"/>
                </a:cubicBezTo>
                <a:cubicBezTo>
                  <a:pt x="322005" y="703919"/>
                  <a:pt x="311792" y="703766"/>
                  <a:pt x="305200" y="701129"/>
                </a:cubicBezTo>
                <a:cubicBezTo>
                  <a:pt x="295878" y="697400"/>
                  <a:pt x="286150" y="694779"/>
                  <a:pt x="276625" y="691604"/>
                </a:cubicBezTo>
                <a:cubicBezTo>
                  <a:pt x="256132" y="684773"/>
                  <a:pt x="267203" y="688058"/>
                  <a:pt x="243288" y="682079"/>
                </a:cubicBezTo>
                <a:cubicBezTo>
                  <a:pt x="189313" y="683667"/>
                  <a:pt x="135264" y="683608"/>
                  <a:pt x="81363" y="686842"/>
                </a:cubicBezTo>
                <a:cubicBezTo>
                  <a:pt x="55811" y="688375"/>
                  <a:pt x="-20378" y="698070"/>
                  <a:pt x="5163" y="696367"/>
                </a:cubicBezTo>
                <a:lnTo>
                  <a:pt x="76600" y="691604"/>
                </a:lnTo>
                <a:cubicBezTo>
                  <a:pt x="86125" y="690017"/>
                  <a:pt x="95706" y="688736"/>
                  <a:pt x="105175" y="686842"/>
                </a:cubicBezTo>
                <a:cubicBezTo>
                  <a:pt x="111593" y="685558"/>
                  <a:pt x="117785" y="683250"/>
                  <a:pt x="124225" y="682079"/>
                </a:cubicBezTo>
                <a:cubicBezTo>
                  <a:pt x="135269" y="680071"/>
                  <a:pt x="146519" y="679325"/>
                  <a:pt x="157563" y="677317"/>
                </a:cubicBezTo>
                <a:cubicBezTo>
                  <a:pt x="178021" y="673597"/>
                  <a:pt x="173058" y="672890"/>
                  <a:pt x="190900" y="667792"/>
                </a:cubicBezTo>
                <a:cubicBezTo>
                  <a:pt x="206604" y="663305"/>
                  <a:pt x="217381" y="661543"/>
                  <a:pt x="233763" y="658267"/>
                </a:cubicBezTo>
                <a:cubicBezTo>
                  <a:pt x="238525" y="655092"/>
                  <a:pt x="242820" y="651067"/>
                  <a:pt x="248050" y="648742"/>
                </a:cubicBezTo>
                <a:cubicBezTo>
                  <a:pt x="257225" y="644664"/>
                  <a:pt x="276625" y="639217"/>
                  <a:pt x="276625" y="639217"/>
                </a:cubicBezTo>
                <a:lnTo>
                  <a:pt x="295675" y="610642"/>
                </a:lnTo>
                <a:cubicBezTo>
                  <a:pt x="301244" y="602288"/>
                  <a:pt x="305200" y="582067"/>
                  <a:pt x="305200" y="582067"/>
                </a:cubicBezTo>
                <a:cubicBezTo>
                  <a:pt x="303613" y="572542"/>
                  <a:pt x="302533" y="562918"/>
                  <a:pt x="300438" y="553492"/>
                </a:cubicBezTo>
                <a:cubicBezTo>
                  <a:pt x="299349" y="548591"/>
                  <a:pt x="299225" y="542754"/>
                  <a:pt x="295675" y="539204"/>
                </a:cubicBezTo>
                <a:cubicBezTo>
                  <a:pt x="287580" y="531109"/>
                  <a:pt x="267100" y="520154"/>
                  <a:pt x="267100" y="520154"/>
                </a:cubicBezTo>
                <a:cubicBezTo>
                  <a:pt x="260750" y="510629"/>
                  <a:pt x="251670" y="502439"/>
                  <a:pt x="248050" y="491579"/>
                </a:cubicBezTo>
                <a:cubicBezTo>
                  <a:pt x="246463" y="486817"/>
                  <a:pt x="245533" y="481782"/>
                  <a:pt x="243288" y="477292"/>
                </a:cubicBezTo>
                <a:cubicBezTo>
                  <a:pt x="240728" y="472172"/>
                  <a:pt x="236323" y="468124"/>
                  <a:pt x="233763" y="463004"/>
                </a:cubicBezTo>
                <a:cubicBezTo>
                  <a:pt x="231518" y="458514"/>
                  <a:pt x="230321" y="453560"/>
                  <a:pt x="229000" y="448717"/>
                </a:cubicBezTo>
                <a:cubicBezTo>
                  <a:pt x="225555" y="436087"/>
                  <a:pt x="222650" y="423317"/>
                  <a:pt x="219475" y="410617"/>
                </a:cubicBezTo>
                <a:cubicBezTo>
                  <a:pt x="218257" y="405747"/>
                  <a:pt x="216958" y="400819"/>
                  <a:pt x="214713" y="396329"/>
                </a:cubicBezTo>
                <a:cubicBezTo>
                  <a:pt x="212153" y="391210"/>
                  <a:pt x="208363" y="386804"/>
                  <a:pt x="205188" y="382042"/>
                </a:cubicBezTo>
                <a:cubicBezTo>
                  <a:pt x="203600" y="375692"/>
                  <a:pt x="196794" y="357546"/>
                  <a:pt x="200425" y="362992"/>
                </a:cubicBezTo>
                <a:cubicBezTo>
                  <a:pt x="203600" y="367754"/>
                  <a:pt x="205903" y="373232"/>
                  <a:pt x="209950" y="377279"/>
                </a:cubicBezTo>
                <a:cubicBezTo>
                  <a:pt x="247410" y="414737"/>
                  <a:pt x="199519" y="354284"/>
                  <a:pt x="238525" y="401092"/>
                </a:cubicBezTo>
                <a:cubicBezTo>
                  <a:pt x="256417" y="422562"/>
                  <a:pt x="241898" y="420803"/>
                  <a:pt x="276625" y="443954"/>
                </a:cubicBezTo>
                <a:cubicBezTo>
                  <a:pt x="312100" y="467603"/>
                  <a:pt x="268530" y="437208"/>
                  <a:pt x="305200" y="467767"/>
                </a:cubicBezTo>
                <a:cubicBezTo>
                  <a:pt x="309597" y="471431"/>
                  <a:pt x="316928" y="472172"/>
                  <a:pt x="319488" y="477292"/>
                </a:cubicBezTo>
                <a:cubicBezTo>
                  <a:pt x="322328" y="482972"/>
                  <a:pt x="309963" y="497136"/>
                  <a:pt x="309963" y="49634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7" name="Freeform 166"/>
          <p:cNvSpPr/>
          <p:nvPr/>
        </p:nvSpPr>
        <p:spPr>
          <a:xfrm rot="17925448">
            <a:off x="1079627" y="2659728"/>
            <a:ext cx="104832" cy="95636"/>
          </a:xfrm>
          <a:custGeom>
            <a:avLst/>
            <a:gdLst>
              <a:gd name="connsiteX0" fmla="*/ 309963 w 1163917"/>
              <a:gd name="connsiteY0" fmla="*/ 496342 h 1096417"/>
              <a:gd name="connsiteX1" fmla="*/ 319488 w 1163917"/>
              <a:gd name="connsiteY1" fmla="*/ 472529 h 1096417"/>
              <a:gd name="connsiteX2" fmla="*/ 338538 w 1163917"/>
              <a:gd name="connsiteY2" fmla="*/ 443954 h 1096417"/>
              <a:gd name="connsiteX3" fmla="*/ 381400 w 1163917"/>
              <a:gd name="connsiteY3" fmla="*/ 420142 h 1096417"/>
              <a:gd name="connsiteX4" fmla="*/ 395688 w 1163917"/>
              <a:gd name="connsiteY4" fmla="*/ 405854 h 1096417"/>
              <a:gd name="connsiteX5" fmla="*/ 409975 w 1163917"/>
              <a:gd name="connsiteY5" fmla="*/ 401092 h 1096417"/>
              <a:gd name="connsiteX6" fmla="*/ 552850 w 1163917"/>
              <a:gd name="connsiteY6" fmla="*/ 396329 h 1096417"/>
              <a:gd name="connsiteX7" fmla="*/ 557613 w 1163917"/>
              <a:gd name="connsiteY7" fmla="*/ 310604 h 1096417"/>
              <a:gd name="connsiteX8" fmla="*/ 562375 w 1163917"/>
              <a:gd name="connsiteY8" fmla="*/ 215354 h 1096417"/>
              <a:gd name="connsiteX9" fmla="*/ 567138 w 1163917"/>
              <a:gd name="connsiteY9" fmla="*/ 182017 h 1096417"/>
              <a:gd name="connsiteX10" fmla="*/ 576663 w 1163917"/>
              <a:gd name="connsiteY10" fmla="*/ 167729 h 1096417"/>
              <a:gd name="connsiteX11" fmla="*/ 610000 w 1163917"/>
              <a:gd name="connsiteY11" fmla="*/ 91529 h 1096417"/>
              <a:gd name="connsiteX12" fmla="*/ 614763 w 1163917"/>
              <a:gd name="connsiteY12" fmla="*/ 77242 h 1096417"/>
              <a:gd name="connsiteX13" fmla="*/ 638575 w 1163917"/>
              <a:gd name="connsiteY13" fmla="*/ 34379 h 1096417"/>
              <a:gd name="connsiteX14" fmla="*/ 643338 w 1163917"/>
              <a:gd name="connsiteY14" fmla="*/ 15329 h 1096417"/>
              <a:gd name="connsiteX15" fmla="*/ 648100 w 1163917"/>
              <a:gd name="connsiteY15" fmla="*/ 1042 h 1096417"/>
              <a:gd name="connsiteX16" fmla="*/ 638575 w 1163917"/>
              <a:gd name="connsiteY16" fmla="*/ 34379 h 1096417"/>
              <a:gd name="connsiteX17" fmla="*/ 619525 w 1163917"/>
              <a:gd name="connsiteY17" fmla="*/ 62954 h 1096417"/>
              <a:gd name="connsiteX18" fmla="*/ 605238 w 1163917"/>
              <a:gd name="connsiteY18" fmla="*/ 91529 h 1096417"/>
              <a:gd name="connsiteX19" fmla="*/ 595713 w 1163917"/>
              <a:gd name="connsiteY19" fmla="*/ 124867 h 1096417"/>
              <a:gd name="connsiteX20" fmla="*/ 586188 w 1163917"/>
              <a:gd name="connsiteY20" fmla="*/ 153442 h 1096417"/>
              <a:gd name="connsiteX21" fmla="*/ 581425 w 1163917"/>
              <a:gd name="connsiteY21" fmla="*/ 167729 h 1096417"/>
              <a:gd name="connsiteX22" fmla="*/ 576663 w 1163917"/>
              <a:gd name="connsiteY22" fmla="*/ 186779 h 1096417"/>
              <a:gd name="connsiteX23" fmla="*/ 571900 w 1163917"/>
              <a:gd name="connsiteY23" fmla="*/ 201067 h 1096417"/>
              <a:gd name="connsiteX24" fmla="*/ 562375 w 1163917"/>
              <a:gd name="connsiteY24" fmla="*/ 239167 h 1096417"/>
              <a:gd name="connsiteX25" fmla="*/ 567138 w 1163917"/>
              <a:gd name="connsiteY25" fmla="*/ 367754 h 1096417"/>
              <a:gd name="connsiteX26" fmla="*/ 581425 w 1163917"/>
              <a:gd name="connsiteY26" fmla="*/ 377279 h 1096417"/>
              <a:gd name="connsiteX27" fmla="*/ 610000 w 1163917"/>
              <a:gd name="connsiteY27" fmla="*/ 386804 h 1096417"/>
              <a:gd name="connsiteX28" fmla="*/ 638575 w 1163917"/>
              <a:gd name="connsiteY28" fmla="*/ 396329 h 1096417"/>
              <a:gd name="connsiteX29" fmla="*/ 652863 w 1163917"/>
              <a:gd name="connsiteY29" fmla="*/ 401092 h 1096417"/>
              <a:gd name="connsiteX30" fmla="*/ 681438 w 1163917"/>
              <a:gd name="connsiteY30" fmla="*/ 420142 h 1096417"/>
              <a:gd name="connsiteX31" fmla="*/ 686200 w 1163917"/>
              <a:gd name="connsiteY31" fmla="*/ 434429 h 1096417"/>
              <a:gd name="connsiteX32" fmla="*/ 714775 w 1163917"/>
              <a:gd name="connsiteY32" fmla="*/ 458242 h 1096417"/>
              <a:gd name="connsiteX33" fmla="*/ 729063 w 1163917"/>
              <a:gd name="connsiteY33" fmla="*/ 463004 h 1096417"/>
              <a:gd name="connsiteX34" fmla="*/ 757638 w 1163917"/>
              <a:gd name="connsiteY34" fmla="*/ 482054 h 1096417"/>
              <a:gd name="connsiteX35" fmla="*/ 781450 w 1163917"/>
              <a:gd name="connsiteY35" fmla="*/ 510629 h 1096417"/>
              <a:gd name="connsiteX36" fmla="*/ 829075 w 1163917"/>
              <a:gd name="connsiteY36" fmla="*/ 539204 h 1096417"/>
              <a:gd name="connsiteX37" fmla="*/ 857650 w 1163917"/>
              <a:gd name="connsiteY37" fmla="*/ 558254 h 1096417"/>
              <a:gd name="connsiteX38" fmla="*/ 871938 w 1163917"/>
              <a:gd name="connsiteY38" fmla="*/ 572542 h 1096417"/>
              <a:gd name="connsiteX39" fmla="*/ 886225 w 1163917"/>
              <a:gd name="connsiteY39" fmla="*/ 577304 h 1096417"/>
              <a:gd name="connsiteX40" fmla="*/ 900513 w 1163917"/>
              <a:gd name="connsiteY40" fmla="*/ 586829 h 1096417"/>
              <a:gd name="connsiteX41" fmla="*/ 914800 w 1163917"/>
              <a:gd name="connsiteY41" fmla="*/ 591592 h 1096417"/>
              <a:gd name="connsiteX42" fmla="*/ 948138 w 1163917"/>
              <a:gd name="connsiteY42" fmla="*/ 605879 h 1096417"/>
              <a:gd name="connsiteX43" fmla="*/ 981475 w 1163917"/>
              <a:gd name="connsiteY43" fmla="*/ 610642 h 1096417"/>
              <a:gd name="connsiteX44" fmla="*/ 1057675 w 1163917"/>
              <a:gd name="connsiteY44" fmla="*/ 620167 h 1096417"/>
              <a:gd name="connsiteX45" fmla="*/ 1071963 w 1163917"/>
              <a:gd name="connsiteY45" fmla="*/ 624929 h 1096417"/>
              <a:gd name="connsiteX46" fmla="*/ 1086250 w 1163917"/>
              <a:gd name="connsiteY46" fmla="*/ 639217 h 1096417"/>
              <a:gd name="connsiteX47" fmla="*/ 1100538 w 1163917"/>
              <a:gd name="connsiteY47" fmla="*/ 643979 h 1096417"/>
              <a:gd name="connsiteX48" fmla="*/ 1114825 w 1163917"/>
              <a:gd name="connsiteY48" fmla="*/ 663029 h 1096417"/>
              <a:gd name="connsiteX49" fmla="*/ 1143400 w 1163917"/>
              <a:gd name="connsiteY49" fmla="*/ 677317 h 1096417"/>
              <a:gd name="connsiteX50" fmla="*/ 1162450 w 1163917"/>
              <a:gd name="connsiteY50" fmla="*/ 691604 h 1096417"/>
              <a:gd name="connsiteX51" fmla="*/ 1152925 w 1163917"/>
              <a:gd name="connsiteY51" fmla="*/ 677317 h 1096417"/>
              <a:gd name="connsiteX52" fmla="*/ 1148163 w 1163917"/>
              <a:gd name="connsiteY52" fmla="*/ 663029 h 1096417"/>
              <a:gd name="connsiteX53" fmla="*/ 1114825 w 1163917"/>
              <a:gd name="connsiteY53" fmla="*/ 624929 h 1096417"/>
              <a:gd name="connsiteX54" fmla="*/ 1095775 w 1163917"/>
              <a:gd name="connsiteY54" fmla="*/ 615404 h 1096417"/>
              <a:gd name="connsiteX55" fmla="*/ 1081488 w 1163917"/>
              <a:gd name="connsiteY55" fmla="*/ 610642 h 1096417"/>
              <a:gd name="connsiteX56" fmla="*/ 1024338 w 1163917"/>
              <a:gd name="connsiteY56" fmla="*/ 601117 h 1096417"/>
              <a:gd name="connsiteX57" fmla="*/ 895750 w 1163917"/>
              <a:gd name="connsiteY57" fmla="*/ 596354 h 1096417"/>
              <a:gd name="connsiteX58" fmla="*/ 862413 w 1163917"/>
              <a:gd name="connsiteY58" fmla="*/ 577304 h 1096417"/>
              <a:gd name="connsiteX59" fmla="*/ 852888 w 1163917"/>
              <a:gd name="connsiteY59" fmla="*/ 563017 h 1096417"/>
              <a:gd name="connsiteX60" fmla="*/ 838600 w 1163917"/>
              <a:gd name="connsiteY60" fmla="*/ 558254 h 1096417"/>
              <a:gd name="connsiteX61" fmla="*/ 810025 w 1163917"/>
              <a:gd name="connsiteY61" fmla="*/ 543967 h 1096417"/>
              <a:gd name="connsiteX62" fmla="*/ 762400 w 1163917"/>
              <a:gd name="connsiteY62" fmla="*/ 563017 h 1096417"/>
              <a:gd name="connsiteX63" fmla="*/ 757638 w 1163917"/>
              <a:gd name="connsiteY63" fmla="*/ 577304 h 1096417"/>
              <a:gd name="connsiteX64" fmla="*/ 762400 w 1163917"/>
              <a:gd name="connsiteY64" fmla="*/ 624929 h 1096417"/>
              <a:gd name="connsiteX65" fmla="*/ 771925 w 1163917"/>
              <a:gd name="connsiteY65" fmla="*/ 653504 h 1096417"/>
              <a:gd name="connsiteX66" fmla="*/ 776688 w 1163917"/>
              <a:gd name="connsiteY66" fmla="*/ 667792 h 1096417"/>
              <a:gd name="connsiteX67" fmla="*/ 776688 w 1163917"/>
              <a:gd name="connsiteY67" fmla="*/ 763042 h 1096417"/>
              <a:gd name="connsiteX68" fmla="*/ 767163 w 1163917"/>
              <a:gd name="connsiteY68" fmla="*/ 791617 h 1096417"/>
              <a:gd name="connsiteX69" fmla="*/ 771925 w 1163917"/>
              <a:gd name="connsiteY69" fmla="*/ 834479 h 1096417"/>
              <a:gd name="connsiteX70" fmla="*/ 795738 w 1163917"/>
              <a:gd name="connsiteY70" fmla="*/ 863054 h 1096417"/>
              <a:gd name="connsiteX71" fmla="*/ 810025 w 1163917"/>
              <a:gd name="connsiteY71" fmla="*/ 867817 h 1096417"/>
              <a:gd name="connsiteX72" fmla="*/ 833838 w 1163917"/>
              <a:gd name="connsiteY72" fmla="*/ 891629 h 1096417"/>
              <a:gd name="connsiteX73" fmla="*/ 843363 w 1163917"/>
              <a:gd name="connsiteY73" fmla="*/ 905917 h 1096417"/>
              <a:gd name="connsiteX74" fmla="*/ 862413 w 1163917"/>
              <a:gd name="connsiteY74" fmla="*/ 920204 h 1096417"/>
              <a:gd name="connsiteX75" fmla="*/ 871938 w 1163917"/>
              <a:gd name="connsiteY75" fmla="*/ 934492 h 1096417"/>
              <a:gd name="connsiteX76" fmla="*/ 886225 w 1163917"/>
              <a:gd name="connsiteY76" fmla="*/ 944017 h 1096417"/>
              <a:gd name="connsiteX77" fmla="*/ 905275 w 1163917"/>
              <a:gd name="connsiteY77" fmla="*/ 972592 h 1096417"/>
              <a:gd name="connsiteX78" fmla="*/ 914800 w 1163917"/>
              <a:gd name="connsiteY78" fmla="*/ 1001167 h 1096417"/>
              <a:gd name="connsiteX79" fmla="*/ 924325 w 1163917"/>
              <a:gd name="connsiteY79" fmla="*/ 1015454 h 1096417"/>
              <a:gd name="connsiteX80" fmla="*/ 929088 w 1163917"/>
              <a:gd name="connsiteY80" fmla="*/ 1034504 h 1096417"/>
              <a:gd name="connsiteX81" fmla="*/ 919563 w 1163917"/>
              <a:gd name="connsiteY81" fmla="*/ 986879 h 1096417"/>
              <a:gd name="connsiteX82" fmla="*/ 910038 w 1163917"/>
              <a:gd name="connsiteY82" fmla="*/ 972592 h 1096417"/>
              <a:gd name="connsiteX83" fmla="*/ 895750 w 1163917"/>
              <a:gd name="connsiteY83" fmla="*/ 944017 h 1096417"/>
              <a:gd name="connsiteX84" fmla="*/ 876700 w 1163917"/>
              <a:gd name="connsiteY84" fmla="*/ 939254 h 1096417"/>
              <a:gd name="connsiteX85" fmla="*/ 848125 w 1163917"/>
              <a:gd name="connsiteY85" fmla="*/ 924967 h 1096417"/>
              <a:gd name="connsiteX86" fmla="*/ 819550 w 1163917"/>
              <a:gd name="connsiteY86" fmla="*/ 910679 h 1096417"/>
              <a:gd name="connsiteX87" fmla="*/ 805263 w 1163917"/>
              <a:gd name="connsiteY87" fmla="*/ 882104 h 1096417"/>
              <a:gd name="connsiteX88" fmla="*/ 790975 w 1163917"/>
              <a:gd name="connsiteY88" fmla="*/ 877342 h 1096417"/>
              <a:gd name="connsiteX89" fmla="*/ 757638 w 1163917"/>
              <a:gd name="connsiteY89" fmla="*/ 844004 h 1096417"/>
              <a:gd name="connsiteX90" fmla="*/ 729063 w 1163917"/>
              <a:gd name="connsiteY90" fmla="*/ 863054 h 1096417"/>
              <a:gd name="connsiteX91" fmla="*/ 700488 w 1163917"/>
              <a:gd name="connsiteY91" fmla="*/ 886867 h 1096417"/>
              <a:gd name="connsiteX92" fmla="*/ 671913 w 1163917"/>
              <a:gd name="connsiteY92" fmla="*/ 896392 h 1096417"/>
              <a:gd name="connsiteX93" fmla="*/ 643338 w 1163917"/>
              <a:gd name="connsiteY93" fmla="*/ 905917 h 1096417"/>
              <a:gd name="connsiteX94" fmla="*/ 624288 w 1163917"/>
              <a:gd name="connsiteY94" fmla="*/ 910679 h 1096417"/>
              <a:gd name="connsiteX95" fmla="*/ 467125 w 1163917"/>
              <a:gd name="connsiteY95" fmla="*/ 915442 h 1096417"/>
              <a:gd name="connsiteX96" fmla="*/ 452838 w 1163917"/>
              <a:gd name="connsiteY96" fmla="*/ 920204 h 1096417"/>
              <a:gd name="connsiteX97" fmla="*/ 457600 w 1163917"/>
              <a:gd name="connsiteY97" fmla="*/ 953542 h 1096417"/>
              <a:gd name="connsiteX98" fmla="*/ 452838 w 1163917"/>
              <a:gd name="connsiteY98" fmla="*/ 1048792 h 1096417"/>
              <a:gd name="connsiteX99" fmla="*/ 448075 w 1163917"/>
              <a:gd name="connsiteY99" fmla="*/ 1067842 h 1096417"/>
              <a:gd name="connsiteX100" fmla="*/ 438550 w 1163917"/>
              <a:gd name="connsiteY100" fmla="*/ 1096417 h 1096417"/>
              <a:gd name="connsiteX101" fmla="*/ 433788 w 1163917"/>
              <a:gd name="connsiteY101" fmla="*/ 1082129 h 1096417"/>
              <a:gd name="connsiteX102" fmla="*/ 438550 w 1163917"/>
              <a:gd name="connsiteY102" fmla="*/ 1063079 h 1096417"/>
              <a:gd name="connsiteX103" fmla="*/ 452838 w 1163917"/>
              <a:gd name="connsiteY103" fmla="*/ 1029742 h 1096417"/>
              <a:gd name="connsiteX104" fmla="*/ 462363 w 1163917"/>
              <a:gd name="connsiteY104" fmla="*/ 1001167 h 1096417"/>
              <a:gd name="connsiteX105" fmla="*/ 467125 w 1163917"/>
              <a:gd name="connsiteY105" fmla="*/ 986879 h 1096417"/>
              <a:gd name="connsiteX106" fmla="*/ 462363 w 1163917"/>
              <a:gd name="connsiteY106" fmla="*/ 929729 h 1096417"/>
              <a:gd name="connsiteX107" fmla="*/ 457600 w 1163917"/>
              <a:gd name="connsiteY107" fmla="*/ 915442 h 1096417"/>
              <a:gd name="connsiteX108" fmla="*/ 409975 w 1163917"/>
              <a:gd name="connsiteY108" fmla="*/ 896392 h 1096417"/>
              <a:gd name="connsiteX109" fmla="*/ 395688 w 1163917"/>
              <a:gd name="connsiteY109" fmla="*/ 891629 h 1096417"/>
              <a:gd name="connsiteX110" fmla="*/ 381400 w 1163917"/>
              <a:gd name="connsiteY110" fmla="*/ 886867 h 1096417"/>
              <a:gd name="connsiteX111" fmla="*/ 376638 w 1163917"/>
              <a:gd name="connsiteY111" fmla="*/ 872579 h 1096417"/>
              <a:gd name="connsiteX112" fmla="*/ 362350 w 1163917"/>
              <a:gd name="connsiteY112" fmla="*/ 863054 h 1096417"/>
              <a:gd name="connsiteX113" fmla="*/ 352825 w 1163917"/>
              <a:gd name="connsiteY113" fmla="*/ 848767 h 1096417"/>
              <a:gd name="connsiteX114" fmla="*/ 338538 w 1163917"/>
              <a:gd name="connsiteY114" fmla="*/ 820192 h 1096417"/>
              <a:gd name="connsiteX115" fmla="*/ 324250 w 1163917"/>
              <a:gd name="connsiteY115" fmla="*/ 772567 h 1096417"/>
              <a:gd name="connsiteX116" fmla="*/ 319488 w 1163917"/>
              <a:gd name="connsiteY116" fmla="*/ 743992 h 1096417"/>
              <a:gd name="connsiteX117" fmla="*/ 324250 w 1163917"/>
              <a:gd name="connsiteY117" fmla="*/ 710654 h 1096417"/>
              <a:gd name="connsiteX118" fmla="*/ 305200 w 1163917"/>
              <a:gd name="connsiteY118" fmla="*/ 701129 h 1096417"/>
              <a:gd name="connsiteX119" fmla="*/ 276625 w 1163917"/>
              <a:gd name="connsiteY119" fmla="*/ 691604 h 1096417"/>
              <a:gd name="connsiteX120" fmla="*/ 243288 w 1163917"/>
              <a:gd name="connsiteY120" fmla="*/ 682079 h 1096417"/>
              <a:gd name="connsiteX121" fmla="*/ 81363 w 1163917"/>
              <a:gd name="connsiteY121" fmla="*/ 686842 h 1096417"/>
              <a:gd name="connsiteX122" fmla="*/ 5163 w 1163917"/>
              <a:gd name="connsiteY122" fmla="*/ 696367 h 1096417"/>
              <a:gd name="connsiteX123" fmla="*/ 76600 w 1163917"/>
              <a:gd name="connsiteY123" fmla="*/ 691604 h 1096417"/>
              <a:gd name="connsiteX124" fmla="*/ 105175 w 1163917"/>
              <a:gd name="connsiteY124" fmla="*/ 686842 h 1096417"/>
              <a:gd name="connsiteX125" fmla="*/ 124225 w 1163917"/>
              <a:gd name="connsiteY125" fmla="*/ 682079 h 1096417"/>
              <a:gd name="connsiteX126" fmla="*/ 157563 w 1163917"/>
              <a:gd name="connsiteY126" fmla="*/ 677317 h 1096417"/>
              <a:gd name="connsiteX127" fmla="*/ 190900 w 1163917"/>
              <a:gd name="connsiteY127" fmla="*/ 667792 h 1096417"/>
              <a:gd name="connsiteX128" fmla="*/ 233763 w 1163917"/>
              <a:gd name="connsiteY128" fmla="*/ 658267 h 1096417"/>
              <a:gd name="connsiteX129" fmla="*/ 248050 w 1163917"/>
              <a:gd name="connsiteY129" fmla="*/ 648742 h 1096417"/>
              <a:gd name="connsiteX130" fmla="*/ 276625 w 1163917"/>
              <a:gd name="connsiteY130" fmla="*/ 639217 h 1096417"/>
              <a:gd name="connsiteX131" fmla="*/ 295675 w 1163917"/>
              <a:gd name="connsiteY131" fmla="*/ 610642 h 1096417"/>
              <a:gd name="connsiteX132" fmla="*/ 305200 w 1163917"/>
              <a:gd name="connsiteY132" fmla="*/ 582067 h 1096417"/>
              <a:gd name="connsiteX133" fmla="*/ 300438 w 1163917"/>
              <a:gd name="connsiteY133" fmla="*/ 553492 h 1096417"/>
              <a:gd name="connsiteX134" fmla="*/ 295675 w 1163917"/>
              <a:gd name="connsiteY134" fmla="*/ 539204 h 1096417"/>
              <a:gd name="connsiteX135" fmla="*/ 267100 w 1163917"/>
              <a:gd name="connsiteY135" fmla="*/ 520154 h 1096417"/>
              <a:gd name="connsiteX136" fmla="*/ 248050 w 1163917"/>
              <a:gd name="connsiteY136" fmla="*/ 491579 h 1096417"/>
              <a:gd name="connsiteX137" fmla="*/ 243288 w 1163917"/>
              <a:gd name="connsiteY137" fmla="*/ 477292 h 1096417"/>
              <a:gd name="connsiteX138" fmla="*/ 233763 w 1163917"/>
              <a:gd name="connsiteY138" fmla="*/ 463004 h 1096417"/>
              <a:gd name="connsiteX139" fmla="*/ 229000 w 1163917"/>
              <a:gd name="connsiteY139" fmla="*/ 448717 h 1096417"/>
              <a:gd name="connsiteX140" fmla="*/ 219475 w 1163917"/>
              <a:gd name="connsiteY140" fmla="*/ 410617 h 1096417"/>
              <a:gd name="connsiteX141" fmla="*/ 214713 w 1163917"/>
              <a:gd name="connsiteY141" fmla="*/ 396329 h 1096417"/>
              <a:gd name="connsiteX142" fmla="*/ 205188 w 1163917"/>
              <a:gd name="connsiteY142" fmla="*/ 382042 h 1096417"/>
              <a:gd name="connsiteX143" fmla="*/ 200425 w 1163917"/>
              <a:gd name="connsiteY143" fmla="*/ 362992 h 1096417"/>
              <a:gd name="connsiteX144" fmla="*/ 209950 w 1163917"/>
              <a:gd name="connsiteY144" fmla="*/ 377279 h 1096417"/>
              <a:gd name="connsiteX145" fmla="*/ 238525 w 1163917"/>
              <a:gd name="connsiteY145" fmla="*/ 401092 h 1096417"/>
              <a:gd name="connsiteX146" fmla="*/ 276625 w 1163917"/>
              <a:gd name="connsiteY146" fmla="*/ 443954 h 1096417"/>
              <a:gd name="connsiteX147" fmla="*/ 305200 w 1163917"/>
              <a:gd name="connsiteY147" fmla="*/ 467767 h 1096417"/>
              <a:gd name="connsiteX148" fmla="*/ 319488 w 1163917"/>
              <a:gd name="connsiteY148" fmla="*/ 477292 h 1096417"/>
              <a:gd name="connsiteX149" fmla="*/ 309963 w 1163917"/>
              <a:gd name="connsiteY149" fmla="*/ 496342 h 109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163917" h="1096417">
                <a:moveTo>
                  <a:pt x="309963" y="496342"/>
                </a:moveTo>
                <a:cubicBezTo>
                  <a:pt x="309963" y="495548"/>
                  <a:pt x="315394" y="480034"/>
                  <a:pt x="319488" y="472529"/>
                </a:cubicBezTo>
                <a:cubicBezTo>
                  <a:pt x="324970" y="462479"/>
                  <a:pt x="332188" y="453479"/>
                  <a:pt x="338538" y="443954"/>
                </a:cubicBezTo>
                <a:cubicBezTo>
                  <a:pt x="347896" y="429917"/>
                  <a:pt x="366511" y="425105"/>
                  <a:pt x="381400" y="420142"/>
                </a:cubicBezTo>
                <a:cubicBezTo>
                  <a:pt x="386163" y="415379"/>
                  <a:pt x="390084" y="409590"/>
                  <a:pt x="395688" y="405854"/>
                </a:cubicBezTo>
                <a:cubicBezTo>
                  <a:pt x="399865" y="403069"/>
                  <a:pt x="404964" y="401396"/>
                  <a:pt x="409975" y="401092"/>
                </a:cubicBezTo>
                <a:cubicBezTo>
                  <a:pt x="457539" y="398209"/>
                  <a:pt x="505225" y="397917"/>
                  <a:pt x="552850" y="396329"/>
                </a:cubicBezTo>
                <a:cubicBezTo>
                  <a:pt x="554438" y="367754"/>
                  <a:pt x="556109" y="339184"/>
                  <a:pt x="557613" y="310604"/>
                </a:cubicBezTo>
                <a:cubicBezTo>
                  <a:pt x="559284" y="278858"/>
                  <a:pt x="560027" y="247057"/>
                  <a:pt x="562375" y="215354"/>
                </a:cubicBezTo>
                <a:cubicBezTo>
                  <a:pt x="563204" y="204159"/>
                  <a:pt x="563912" y="192769"/>
                  <a:pt x="567138" y="182017"/>
                </a:cubicBezTo>
                <a:cubicBezTo>
                  <a:pt x="568783" y="176534"/>
                  <a:pt x="573488" y="172492"/>
                  <a:pt x="576663" y="167729"/>
                </a:cubicBezTo>
                <a:cubicBezTo>
                  <a:pt x="589820" y="115100"/>
                  <a:pt x="579250" y="140730"/>
                  <a:pt x="610000" y="91529"/>
                </a:cubicBezTo>
                <a:cubicBezTo>
                  <a:pt x="612661" y="87272"/>
                  <a:pt x="612785" y="81856"/>
                  <a:pt x="614763" y="77242"/>
                </a:cubicBezTo>
                <a:cubicBezTo>
                  <a:pt x="621596" y="61300"/>
                  <a:pt x="629544" y="49432"/>
                  <a:pt x="638575" y="34379"/>
                </a:cubicBezTo>
                <a:cubicBezTo>
                  <a:pt x="640163" y="28029"/>
                  <a:pt x="641540" y="21623"/>
                  <a:pt x="643338" y="15329"/>
                </a:cubicBezTo>
                <a:cubicBezTo>
                  <a:pt x="644717" y="10502"/>
                  <a:pt x="648100" y="-3978"/>
                  <a:pt x="648100" y="1042"/>
                </a:cubicBezTo>
                <a:cubicBezTo>
                  <a:pt x="648100" y="3512"/>
                  <a:pt x="640822" y="30334"/>
                  <a:pt x="638575" y="34379"/>
                </a:cubicBezTo>
                <a:cubicBezTo>
                  <a:pt x="633015" y="44386"/>
                  <a:pt x="619525" y="62954"/>
                  <a:pt x="619525" y="62954"/>
                </a:cubicBezTo>
                <a:cubicBezTo>
                  <a:pt x="607558" y="98861"/>
                  <a:pt x="623699" y="54607"/>
                  <a:pt x="605238" y="91529"/>
                </a:cubicBezTo>
                <a:cubicBezTo>
                  <a:pt x="601234" y="99536"/>
                  <a:pt x="598004" y="117232"/>
                  <a:pt x="595713" y="124867"/>
                </a:cubicBezTo>
                <a:cubicBezTo>
                  <a:pt x="592828" y="134484"/>
                  <a:pt x="589363" y="143917"/>
                  <a:pt x="586188" y="153442"/>
                </a:cubicBezTo>
                <a:cubicBezTo>
                  <a:pt x="584600" y="158204"/>
                  <a:pt x="582642" y="162859"/>
                  <a:pt x="581425" y="167729"/>
                </a:cubicBezTo>
                <a:cubicBezTo>
                  <a:pt x="579838" y="174079"/>
                  <a:pt x="578461" y="180485"/>
                  <a:pt x="576663" y="186779"/>
                </a:cubicBezTo>
                <a:cubicBezTo>
                  <a:pt x="575284" y="191606"/>
                  <a:pt x="573221" y="196224"/>
                  <a:pt x="571900" y="201067"/>
                </a:cubicBezTo>
                <a:cubicBezTo>
                  <a:pt x="568455" y="213697"/>
                  <a:pt x="562375" y="239167"/>
                  <a:pt x="562375" y="239167"/>
                </a:cubicBezTo>
                <a:cubicBezTo>
                  <a:pt x="563963" y="282029"/>
                  <a:pt x="561277" y="325265"/>
                  <a:pt x="567138" y="367754"/>
                </a:cubicBezTo>
                <a:cubicBezTo>
                  <a:pt x="567920" y="373424"/>
                  <a:pt x="576195" y="374954"/>
                  <a:pt x="581425" y="377279"/>
                </a:cubicBezTo>
                <a:cubicBezTo>
                  <a:pt x="590600" y="381357"/>
                  <a:pt x="600475" y="383629"/>
                  <a:pt x="610000" y="386804"/>
                </a:cubicBezTo>
                <a:lnTo>
                  <a:pt x="638575" y="396329"/>
                </a:lnTo>
                <a:lnTo>
                  <a:pt x="652863" y="401092"/>
                </a:lnTo>
                <a:cubicBezTo>
                  <a:pt x="663723" y="404712"/>
                  <a:pt x="681438" y="420142"/>
                  <a:pt x="681438" y="420142"/>
                </a:cubicBezTo>
                <a:cubicBezTo>
                  <a:pt x="683025" y="424904"/>
                  <a:pt x="683415" y="430252"/>
                  <a:pt x="686200" y="434429"/>
                </a:cubicBezTo>
                <a:cubicBezTo>
                  <a:pt x="691466" y="442328"/>
                  <a:pt x="705990" y="453850"/>
                  <a:pt x="714775" y="458242"/>
                </a:cubicBezTo>
                <a:cubicBezTo>
                  <a:pt x="719265" y="460487"/>
                  <a:pt x="724300" y="461417"/>
                  <a:pt x="729063" y="463004"/>
                </a:cubicBezTo>
                <a:cubicBezTo>
                  <a:pt x="738588" y="469354"/>
                  <a:pt x="751288" y="472529"/>
                  <a:pt x="757638" y="482054"/>
                </a:cubicBezTo>
                <a:cubicBezTo>
                  <a:pt x="767003" y="496102"/>
                  <a:pt x="767699" y="499170"/>
                  <a:pt x="781450" y="510629"/>
                </a:cubicBezTo>
                <a:cubicBezTo>
                  <a:pt x="795934" y="522699"/>
                  <a:pt x="814591" y="527134"/>
                  <a:pt x="829075" y="539204"/>
                </a:cubicBezTo>
                <a:cubicBezTo>
                  <a:pt x="852857" y="559023"/>
                  <a:pt x="832543" y="549885"/>
                  <a:pt x="857650" y="558254"/>
                </a:cubicBezTo>
                <a:cubicBezTo>
                  <a:pt x="862413" y="563017"/>
                  <a:pt x="866334" y="568806"/>
                  <a:pt x="871938" y="572542"/>
                </a:cubicBezTo>
                <a:cubicBezTo>
                  <a:pt x="876115" y="575327"/>
                  <a:pt x="881735" y="575059"/>
                  <a:pt x="886225" y="577304"/>
                </a:cubicBezTo>
                <a:cubicBezTo>
                  <a:pt x="891345" y="579864"/>
                  <a:pt x="895393" y="584269"/>
                  <a:pt x="900513" y="586829"/>
                </a:cubicBezTo>
                <a:cubicBezTo>
                  <a:pt x="905003" y="589074"/>
                  <a:pt x="910310" y="589347"/>
                  <a:pt x="914800" y="591592"/>
                </a:cubicBezTo>
                <a:cubicBezTo>
                  <a:pt x="940260" y="604322"/>
                  <a:pt x="916988" y="600215"/>
                  <a:pt x="948138" y="605879"/>
                </a:cubicBezTo>
                <a:cubicBezTo>
                  <a:pt x="959182" y="607887"/>
                  <a:pt x="970327" y="609330"/>
                  <a:pt x="981475" y="610642"/>
                </a:cubicBezTo>
                <a:cubicBezTo>
                  <a:pt x="1009492" y="613938"/>
                  <a:pt x="1031046" y="614250"/>
                  <a:pt x="1057675" y="620167"/>
                </a:cubicBezTo>
                <a:cubicBezTo>
                  <a:pt x="1062576" y="621256"/>
                  <a:pt x="1067200" y="623342"/>
                  <a:pt x="1071963" y="624929"/>
                </a:cubicBezTo>
                <a:cubicBezTo>
                  <a:pt x="1076725" y="629692"/>
                  <a:pt x="1080646" y="635481"/>
                  <a:pt x="1086250" y="639217"/>
                </a:cubicBezTo>
                <a:cubicBezTo>
                  <a:pt x="1090427" y="642002"/>
                  <a:pt x="1096681" y="640765"/>
                  <a:pt x="1100538" y="643979"/>
                </a:cubicBezTo>
                <a:cubicBezTo>
                  <a:pt x="1106636" y="649060"/>
                  <a:pt x="1109212" y="657416"/>
                  <a:pt x="1114825" y="663029"/>
                </a:cubicBezTo>
                <a:cubicBezTo>
                  <a:pt x="1124056" y="672260"/>
                  <a:pt x="1131781" y="673443"/>
                  <a:pt x="1143400" y="677317"/>
                </a:cubicBezTo>
                <a:cubicBezTo>
                  <a:pt x="1149750" y="682079"/>
                  <a:pt x="1154513" y="691604"/>
                  <a:pt x="1162450" y="691604"/>
                </a:cubicBezTo>
                <a:cubicBezTo>
                  <a:pt x="1168174" y="691604"/>
                  <a:pt x="1155485" y="682436"/>
                  <a:pt x="1152925" y="677317"/>
                </a:cubicBezTo>
                <a:cubicBezTo>
                  <a:pt x="1150680" y="672827"/>
                  <a:pt x="1150601" y="667417"/>
                  <a:pt x="1148163" y="663029"/>
                </a:cubicBezTo>
                <a:cubicBezTo>
                  <a:pt x="1135057" y="639437"/>
                  <a:pt x="1134079" y="635931"/>
                  <a:pt x="1114825" y="624929"/>
                </a:cubicBezTo>
                <a:cubicBezTo>
                  <a:pt x="1108661" y="621407"/>
                  <a:pt x="1102301" y="618201"/>
                  <a:pt x="1095775" y="615404"/>
                </a:cubicBezTo>
                <a:cubicBezTo>
                  <a:pt x="1091161" y="613427"/>
                  <a:pt x="1086315" y="612021"/>
                  <a:pt x="1081488" y="610642"/>
                </a:cubicBezTo>
                <a:cubicBezTo>
                  <a:pt x="1061704" y="604989"/>
                  <a:pt x="1046089" y="602360"/>
                  <a:pt x="1024338" y="601117"/>
                </a:cubicBezTo>
                <a:cubicBezTo>
                  <a:pt x="981516" y="598670"/>
                  <a:pt x="938613" y="597942"/>
                  <a:pt x="895750" y="596354"/>
                </a:cubicBezTo>
                <a:cubicBezTo>
                  <a:pt x="888278" y="592618"/>
                  <a:pt x="869145" y="584036"/>
                  <a:pt x="862413" y="577304"/>
                </a:cubicBezTo>
                <a:cubicBezTo>
                  <a:pt x="858366" y="573257"/>
                  <a:pt x="857357" y="566593"/>
                  <a:pt x="852888" y="563017"/>
                </a:cubicBezTo>
                <a:cubicBezTo>
                  <a:pt x="848968" y="559881"/>
                  <a:pt x="843090" y="560499"/>
                  <a:pt x="838600" y="558254"/>
                </a:cubicBezTo>
                <a:cubicBezTo>
                  <a:pt x="801678" y="539793"/>
                  <a:pt x="845932" y="555934"/>
                  <a:pt x="810025" y="543967"/>
                </a:cubicBezTo>
                <a:cubicBezTo>
                  <a:pt x="776158" y="548200"/>
                  <a:pt x="774591" y="538634"/>
                  <a:pt x="762400" y="563017"/>
                </a:cubicBezTo>
                <a:cubicBezTo>
                  <a:pt x="760155" y="567507"/>
                  <a:pt x="759225" y="572542"/>
                  <a:pt x="757638" y="577304"/>
                </a:cubicBezTo>
                <a:cubicBezTo>
                  <a:pt x="759225" y="593179"/>
                  <a:pt x="759460" y="609248"/>
                  <a:pt x="762400" y="624929"/>
                </a:cubicBezTo>
                <a:cubicBezTo>
                  <a:pt x="764250" y="634797"/>
                  <a:pt x="768750" y="643979"/>
                  <a:pt x="771925" y="653504"/>
                </a:cubicBezTo>
                <a:lnTo>
                  <a:pt x="776688" y="667792"/>
                </a:lnTo>
                <a:cubicBezTo>
                  <a:pt x="781578" y="711810"/>
                  <a:pt x="784956" y="716186"/>
                  <a:pt x="776688" y="763042"/>
                </a:cubicBezTo>
                <a:cubicBezTo>
                  <a:pt x="774943" y="772929"/>
                  <a:pt x="767163" y="791617"/>
                  <a:pt x="767163" y="791617"/>
                </a:cubicBezTo>
                <a:cubicBezTo>
                  <a:pt x="768750" y="805904"/>
                  <a:pt x="768439" y="820533"/>
                  <a:pt x="771925" y="834479"/>
                </a:cubicBezTo>
                <a:cubicBezTo>
                  <a:pt x="773682" y="841509"/>
                  <a:pt x="790938" y="859854"/>
                  <a:pt x="795738" y="863054"/>
                </a:cubicBezTo>
                <a:cubicBezTo>
                  <a:pt x="799915" y="865839"/>
                  <a:pt x="805263" y="866229"/>
                  <a:pt x="810025" y="867817"/>
                </a:cubicBezTo>
                <a:cubicBezTo>
                  <a:pt x="835427" y="905919"/>
                  <a:pt x="802085" y="859876"/>
                  <a:pt x="833838" y="891629"/>
                </a:cubicBezTo>
                <a:cubicBezTo>
                  <a:pt x="837885" y="895676"/>
                  <a:pt x="839316" y="901870"/>
                  <a:pt x="843363" y="905917"/>
                </a:cubicBezTo>
                <a:cubicBezTo>
                  <a:pt x="848976" y="911530"/>
                  <a:pt x="856063" y="915442"/>
                  <a:pt x="862413" y="920204"/>
                </a:cubicBezTo>
                <a:cubicBezTo>
                  <a:pt x="865588" y="924967"/>
                  <a:pt x="867891" y="930444"/>
                  <a:pt x="871938" y="934492"/>
                </a:cubicBezTo>
                <a:cubicBezTo>
                  <a:pt x="875985" y="938539"/>
                  <a:pt x="882456" y="939709"/>
                  <a:pt x="886225" y="944017"/>
                </a:cubicBezTo>
                <a:cubicBezTo>
                  <a:pt x="893763" y="952632"/>
                  <a:pt x="898925" y="963067"/>
                  <a:pt x="905275" y="972592"/>
                </a:cubicBezTo>
                <a:cubicBezTo>
                  <a:pt x="910844" y="980946"/>
                  <a:pt x="911625" y="991642"/>
                  <a:pt x="914800" y="1001167"/>
                </a:cubicBezTo>
                <a:cubicBezTo>
                  <a:pt x="916610" y="1006597"/>
                  <a:pt x="921150" y="1010692"/>
                  <a:pt x="924325" y="1015454"/>
                </a:cubicBezTo>
                <a:cubicBezTo>
                  <a:pt x="925913" y="1021804"/>
                  <a:pt x="929088" y="1041049"/>
                  <a:pt x="929088" y="1034504"/>
                </a:cubicBezTo>
                <a:cubicBezTo>
                  <a:pt x="929088" y="1025734"/>
                  <a:pt x="925427" y="998607"/>
                  <a:pt x="919563" y="986879"/>
                </a:cubicBezTo>
                <a:cubicBezTo>
                  <a:pt x="917003" y="981760"/>
                  <a:pt x="912598" y="977711"/>
                  <a:pt x="910038" y="972592"/>
                </a:cubicBezTo>
                <a:cubicBezTo>
                  <a:pt x="905284" y="963084"/>
                  <a:pt x="905986" y="950841"/>
                  <a:pt x="895750" y="944017"/>
                </a:cubicBezTo>
                <a:cubicBezTo>
                  <a:pt x="890304" y="940386"/>
                  <a:pt x="883050" y="940842"/>
                  <a:pt x="876700" y="939254"/>
                </a:cubicBezTo>
                <a:cubicBezTo>
                  <a:pt x="835757" y="911957"/>
                  <a:pt x="887560" y="944684"/>
                  <a:pt x="848125" y="924967"/>
                </a:cubicBezTo>
                <a:cubicBezTo>
                  <a:pt x="811188" y="906499"/>
                  <a:pt x="855471" y="922654"/>
                  <a:pt x="819550" y="910679"/>
                </a:cubicBezTo>
                <a:cubicBezTo>
                  <a:pt x="816413" y="901267"/>
                  <a:pt x="813656" y="888818"/>
                  <a:pt x="805263" y="882104"/>
                </a:cubicBezTo>
                <a:cubicBezTo>
                  <a:pt x="801343" y="878968"/>
                  <a:pt x="795738" y="878929"/>
                  <a:pt x="790975" y="877342"/>
                </a:cubicBezTo>
                <a:cubicBezTo>
                  <a:pt x="769140" y="844590"/>
                  <a:pt x="782785" y="852388"/>
                  <a:pt x="757638" y="844004"/>
                </a:cubicBezTo>
                <a:cubicBezTo>
                  <a:pt x="748113" y="850354"/>
                  <a:pt x="737158" y="854959"/>
                  <a:pt x="729063" y="863054"/>
                </a:cubicBezTo>
                <a:cubicBezTo>
                  <a:pt x="720092" y="872025"/>
                  <a:pt x="712422" y="881563"/>
                  <a:pt x="700488" y="886867"/>
                </a:cubicBezTo>
                <a:cubicBezTo>
                  <a:pt x="691313" y="890945"/>
                  <a:pt x="681438" y="893217"/>
                  <a:pt x="671913" y="896392"/>
                </a:cubicBezTo>
                <a:lnTo>
                  <a:pt x="643338" y="905917"/>
                </a:lnTo>
                <a:cubicBezTo>
                  <a:pt x="637129" y="907987"/>
                  <a:pt x="630824" y="910326"/>
                  <a:pt x="624288" y="910679"/>
                </a:cubicBezTo>
                <a:cubicBezTo>
                  <a:pt x="571953" y="913508"/>
                  <a:pt x="519513" y="913854"/>
                  <a:pt x="467125" y="915442"/>
                </a:cubicBezTo>
                <a:cubicBezTo>
                  <a:pt x="462363" y="917029"/>
                  <a:pt x="454056" y="915334"/>
                  <a:pt x="452838" y="920204"/>
                </a:cubicBezTo>
                <a:cubicBezTo>
                  <a:pt x="450115" y="931094"/>
                  <a:pt x="457600" y="942317"/>
                  <a:pt x="457600" y="953542"/>
                </a:cubicBezTo>
                <a:cubicBezTo>
                  <a:pt x="457600" y="985332"/>
                  <a:pt x="455478" y="1017112"/>
                  <a:pt x="452838" y="1048792"/>
                </a:cubicBezTo>
                <a:cubicBezTo>
                  <a:pt x="452294" y="1055315"/>
                  <a:pt x="449956" y="1061573"/>
                  <a:pt x="448075" y="1067842"/>
                </a:cubicBezTo>
                <a:cubicBezTo>
                  <a:pt x="445190" y="1077459"/>
                  <a:pt x="438550" y="1096417"/>
                  <a:pt x="438550" y="1096417"/>
                </a:cubicBezTo>
                <a:cubicBezTo>
                  <a:pt x="436963" y="1091654"/>
                  <a:pt x="433788" y="1087149"/>
                  <a:pt x="433788" y="1082129"/>
                </a:cubicBezTo>
                <a:cubicBezTo>
                  <a:pt x="433788" y="1075584"/>
                  <a:pt x="436752" y="1069373"/>
                  <a:pt x="438550" y="1063079"/>
                </a:cubicBezTo>
                <a:cubicBezTo>
                  <a:pt x="446213" y="1036259"/>
                  <a:pt x="440142" y="1061481"/>
                  <a:pt x="452838" y="1029742"/>
                </a:cubicBezTo>
                <a:cubicBezTo>
                  <a:pt x="456567" y="1020420"/>
                  <a:pt x="459188" y="1010692"/>
                  <a:pt x="462363" y="1001167"/>
                </a:cubicBezTo>
                <a:lnTo>
                  <a:pt x="467125" y="986879"/>
                </a:lnTo>
                <a:cubicBezTo>
                  <a:pt x="465538" y="967829"/>
                  <a:pt x="464889" y="948677"/>
                  <a:pt x="462363" y="929729"/>
                </a:cubicBezTo>
                <a:cubicBezTo>
                  <a:pt x="461700" y="924753"/>
                  <a:pt x="461150" y="918992"/>
                  <a:pt x="457600" y="915442"/>
                </a:cubicBezTo>
                <a:cubicBezTo>
                  <a:pt x="450592" y="908434"/>
                  <a:pt x="415555" y="898252"/>
                  <a:pt x="409975" y="896392"/>
                </a:cubicBezTo>
                <a:lnTo>
                  <a:pt x="395688" y="891629"/>
                </a:lnTo>
                <a:lnTo>
                  <a:pt x="381400" y="886867"/>
                </a:lnTo>
                <a:cubicBezTo>
                  <a:pt x="379813" y="882104"/>
                  <a:pt x="379774" y="876499"/>
                  <a:pt x="376638" y="872579"/>
                </a:cubicBezTo>
                <a:cubicBezTo>
                  <a:pt x="373062" y="868109"/>
                  <a:pt x="366398" y="867101"/>
                  <a:pt x="362350" y="863054"/>
                </a:cubicBezTo>
                <a:cubicBezTo>
                  <a:pt x="358303" y="859007"/>
                  <a:pt x="356000" y="853529"/>
                  <a:pt x="352825" y="848767"/>
                </a:cubicBezTo>
                <a:cubicBezTo>
                  <a:pt x="335462" y="796672"/>
                  <a:pt x="363151" y="875570"/>
                  <a:pt x="338538" y="820192"/>
                </a:cubicBezTo>
                <a:cubicBezTo>
                  <a:pt x="334122" y="810257"/>
                  <a:pt x="326768" y="785158"/>
                  <a:pt x="324250" y="772567"/>
                </a:cubicBezTo>
                <a:cubicBezTo>
                  <a:pt x="322356" y="763098"/>
                  <a:pt x="321075" y="753517"/>
                  <a:pt x="319488" y="743992"/>
                </a:cubicBezTo>
                <a:cubicBezTo>
                  <a:pt x="321075" y="732879"/>
                  <a:pt x="327800" y="721303"/>
                  <a:pt x="324250" y="710654"/>
                </a:cubicBezTo>
                <a:cubicBezTo>
                  <a:pt x="322005" y="703919"/>
                  <a:pt x="311792" y="703766"/>
                  <a:pt x="305200" y="701129"/>
                </a:cubicBezTo>
                <a:cubicBezTo>
                  <a:pt x="295878" y="697400"/>
                  <a:pt x="286150" y="694779"/>
                  <a:pt x="276625" y="691604"/>
                </a:cubicBezTo>
                <a:cubicBezTo>
                  <a:pt x="256132" y="684773"/>
                  <a:pt x="267203" y="688058"/>
                  <a:pt x="243288" y="682079"/>
                </a:cubicBezTo>
                <a:cubicBezTo>
                  <a:pt x="189313" y="683667"/>
                  <a:pt x="135264" y="683608"/>
                  <a:pt x="81363" y="686842"/>
                </a:cubicBezTo>
                <a:cubicBezTo>
                  <a:pt x="55811" y="688375"/>
                  <a:pt x="-20378" y="698070"/>
                  <a:pt x="5163" y="696367"/>
                </a:cubicBezTo>
                <a:lnTo>
                  <a:pt x="76600" y="691604"/>
                </a:lnTo>
                <a:cubicBezTo>
                  <a:pt x="86125" y="690017"/>
                  <a:pt x="95706" y="688736"/>
                  <a:pt x="105175" y="686842"/>
                </a:cubicBezTo>
                <a:cubicBezTo>
                  <a:pt x="111593" y="685558"/>
                  <a:pt x="117785" y="683250"/>
                  <a:pt x="124225" y="682079"/>
                </a:cubicBezTo>
                <a:cubicBezTo>
                  <a:pt x="135269" y="680071"/>
                  <a:pt x="146519" y="679325"/>
                  <a:pt x="157563" y="677317"/>
                </a:cubicBezTo>
                <a:cubicBezTo>
                  <a:pt x="178021" y="673597"/>
                  <a:pt x="173058" y="672890"/>
                  <a:pt x="190900" y="667792"/>
                </a:cubicBezTo>
                <a:cubicBezTo>
                  <a:pt x="206604" y="663305"/>
                  <a:pt x="217381" y="661543"/>
                  <a:pt x="233763" y="658267"/>
                </a:cubicBezTo>
                <a:cubicBezTo>
                  <a:pt x="238525" y="655092"/>
                  <a:pt x="242820" y="651067"/>
                  <a:pt x="248050" y="648742"/>
                </a:cubicBezTo>
                <a:cubicBezTo>
                  <a:pt x="257225" y="644664"/>
                  <a:pt x="276625" y="639217"/>
                  <a:pt x="276625" y="639217"/>
                </a:cubicBezTo>
                <a:lnTo>
                  <a:pt x="295675" y="610642"/>
                </a:lnTo>
                <a:cubicBezTo>
                  <a:pt x="301244" y="602288"/>
                  <a:pt x="305200" y="582067"/>
                  <a:pt x="305200" y="582067"/>
                </a:cubicBezTo>
                <a:cubicBezTo>
                  <a:pt x="303613" y="572542"/>
                  <a:pt x="302533" y="562918"/>
                  <a:pt x="300438" y="553492"/>
                </a:cubicBezTo>
                <a:cubicBezTo>
                  <a:pt x="299349" y="548591"/>
                  <a:pt x="299225" y="542754"/>
                  <a:pt x="295675" y="539204"/>
                </a:cubicBezTo>
                <a:cubicBezTo>
                  <a:pt x="287580" y="531109"/>
                  <a:pt x="267100" y="520154"/>
                  <a:pt x="267100" y="520154"/>
                </a:cubicBezTo>
                <a:cubicBezTo>
                  <a:pt x="260750" y="510629"/>
                  <a:pt x="251670" y="502439"/>
                  <a:pt x="248050" y="491579"/>
                </a:cubicBezTo>
                <a:cubicBezTo>
                  <a:pt x="246463" y="486817"/>
                  <a:pt x="245533" y="481782"/>
                  <a:pt x="243288" y="477292"/>
                </a:cubicBezTo>
                <a:cubicBezTo>
                  <a:pt x="240728" y="472172"/>
                  <a:pt x="236323" y="468124"/>
                  <a:pt x="233763" y="463004"/>
                </a:cubicBezTo>
                <a:cubicBezTo>
                  <a:pt x="231518" y="458514"/>
                  <a:pt x="230321" y="453560"/>
                  <a:pt x="229000" y="448717"/>
                </a:cubicBezTo>
                <a:cubicBezTo>
                  <a:pt x="225555" y="436087"/>
                  <a:pt x="222650" y="423317"/>
                  <a:pt x="219475" y="410617"/>
                </a:cubicBezTo>
                <a:cubicBezTo>
                  <a:pt x="218257" y="405747"/>
                  <a:pt x="216958" y="400819"/>
                  <a:pt x="214713" y="396329"/>
                </a:cubicBezTo>
                <a:cubicBezTo>
                  <a:pt x="212153" y="391210"/>
                  <a:pt x="208363" y="386804"/>
                  <a:pt x="205188" y="382042"/>
                </a:cubicBezTo>
                <a:cubicBezTo>
                  <a:pt x="203600" y="375692"/>
                  <a:pt x="196794" y="357546"/>
                  <a:pt x="200425" y="362992"/>
                </a:cubicBezTo>
                <a:cubicBezTo>
                  <a:pt x="203600" y="367754"/>
                  <a:pt x="205903" y="373232"/>
                  <a:pt x="209950" y="377279"/>
                </a:cubicBezTo>
                <a:cubicBezTo>
                  <a:pt x="247410" y="414737"/>
                  <a:pt x="199519" y="354284"/>
                  <a:pt x="238525" y="401092"/>
                </a:cubicBezTo>
                <a:cubicBezTo>
                  <a:pt x="256417" y="422562"/>
                  <a:pt x="241898" y="420803"/>
                  <a:pt x="276625" y="443954"/>
                </a:cubicBezTo>
                <a:cubicBezTo>
                  <a:pt x="312100" y="467603"/>
                  <a:pt x="268530" y="437208"/>
                  <a:pt x="305200" y="467767"/>
                </a:cubicBezTo>
                <a:cubicBezTo>
                  <a:pt x="309597" y="471431"/>
                  <a:pt x="316928" y="472172"/>
                  <a:pt x="319488" y="477292"/>
                </a:cubicBezTo>
                <a:cubicBezTo>
                  <a:pt x="322328" y="482972"/>
                  <a:pt x="309963" y="497136"/>
                  <a:pt x="309963" y="49634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8" name="Freeform 166"/>
          <p:cNvSpPr/>
          <p:nvPr/>
        </p:nvSpPr>
        <p:spPr>
          <a:xfrm rot="17925448">
            <a:off x="1199814" y="2622380"/>
            <a:ext cx="104832" cy="95636"/>
          </a:xfrm>
          <a:custGeom>
            <a:avLst/>
            <a:gdLst>
              <a:gd name="connsiteX0" fmla="*/ 309963 w 1163917"/>
              <a:gd name="connsiteY0" fmla="*/ 496342 h 1096417"/>
              <a:gd name="connsiteX1" fmla="*/ 319488 w 1163917"/>
              <a:gd name="connsiteY1" fmla="*/ 472529 h 1096417"/>
              <a:gd name="connsiteX2" fmla="*/ 338538 w 1163917"/>
              <a:gd name="connsiteY2" fmla="*/ 443954 h 1096417"/>
              <a:gd name="connsiteX3" fmla="*/ 381400 w 1163917"/>
              <a:gd name="connsiteY3" fmla="*/ 420142 h 1096417"/>
              <a:gd name="connsiteX4" fmla="*/ 395688 w 1163917"/>
              <a:gd name="connsiteY4" fmla="*/ 405854 h 1096417"/>
              <a:gd name="connsiteX5" fmla="*/ 409975 w 1163917"/>
              <a:gd name="connsiteY5" fmla="*/ 401092 h 1096417"/>
              <a:gd name="connsiteX6" fmla="*/ 552850 w 1163917"/>
              <a:gd name="connsiteY6" fmla="*/ 396329 h 1096417"/>
              <a:gd name="connsiteX7" fmla="*/ 557613 w 1163917"/>
              <a:gd name="connsiteY7" fmla="*/ 310604 h 1096417"/>
              <a:gd name="connsiteX8" fmla="*/ 562375 w 1163917"/>
              <a:gd name="connsiteY8" fmla="*/ 215354 h 1096417"/>
              <a:gd name="connsiteX9" fmla="*/ 567138 w 1163917"/>
              <a:gd name="connsiteY9" fmla="*/ 182017 h 1096417"/>
              <a:gd name="connsiteX10" fmla="*/ 576663 w 1163917"/>
              <a:gd name="connsiteY10" fmla="*/ 167729 h 1096417"/>
              <a:gd name="connsiteX11" fmla="*/ 610000 w 1163917"/>
              <a:gd name="connsiteY11" fmla="*/ 91529 h 1096417"/>
              <a:gd name="connsiteX12" fmla="*/ 614763 w 1163917"/>
              <a:gd name="connsiteY12" fmla="*/ 77242 h 1096417"/>
              <a:gd name="connsiteX13" fmla="*/ 638575 w 1163917"/>
              <a:gd name="connsiteY13" fmla="*/ 34379 h 1096417"/>
              <a:gd name="connsiteX14" fmla="*/ 643338 w 1163917"/>
              <a:gd name="connsiteY14" fmla="*/ 15329 h 1096417"/>
              <a:gd name="connsiteX15" fmla="*/ 648100 w 1163917"/>
              <a:gd name="connsiteY15" fmla="*/ 1042 h 1096417"/>
              <a:gd name="connsiteX16" fmla="*/ 638575 w 1163917"/>
              <a:gd name="connsiteY16" fmla="*/ 34379 h 1096417"/>
              <a:gd name="connsiteX17" fmla="*/ 619525 w 1163917"/>
              <a:gd name="connsiteY17" fmla="*/ 62954 h 1096417"/>
              <a:gd name="connsiteX18" fmla="*/ 605238 w 1163917"/>
              <a:gd name="connsiteY18" fmla="*/ 91529 h 1096417"/>
              <a:gd name="connsiteX19" fmla="*/ 595713 w 1163917"/>
              <a:gd name="connsiteY19" fmla="*/ 124867 h 1096417"/>
              <a:gd name="connsiteX20" fmla="*/ 586188 w 1163917"/>
              <a:gd name="connsiteY20" fmla="*/ 153442 h 1096417"/>
              <a:gd name="connsiteX21" fmla="*/ 581425 w 1163917"/>
              <a:gd name="connsiteY21" fmla="*/ 167729 h 1096417"/>
              <a:gd name="connsiteX22" fmla="*/ 576663 w 1163917"/>
              <a:gd name="connsiteY22" fmla="*/ 186779 h 1096417"/>
              <a:gd name="connsiteX23" fmla="*/ 571900 w 1163917"/>
              <a:gd name="connsiteY23" fmla="*/ 201067 h 1096417"/>
              <a:gd name="connsiteX24" fmla="*/ 562375 w 1163917"/>
              <a:gd name="connsiteY24" fmla="*/ 239167 h 1096417"/>
              <a:gd name="connsiteX25" fmla="*/ 567138 w 1163917"/>
              <a:gd name="connsiteY25" fmla="*/ 367754 h 1096417"/>
              <a:gd name="connsiteX26" fmla="*/ 581425 w 1163917"/>
              <a:gd name="connsiteY26" fmla="*/ 377279 h 1096417"/>
              <a:gd name="connsiteX27" fmla="*/ 610000 w 1163917"/>
              <a:gd name="connsiteY27" fmla="*/ 386804 h 1096417"/>
              <a:gd name="connsiteX28" fmla="*/ 638575 w 1163917"/>
              <a:gd name="connsiteY28" fmla="*/ 396329 h 1096417"/>
              <a:gd name="connsiteX29" fmla="*/ 652863 w 1163917"/>
              <a:gd name="connsiteY29" fmla="*/ 401092 h 1096417"/>
              <a:gd name="connsiteX30" fmla="*/ 681438 w 1163917"/>
              <a:gd name="connsiteY30" fmla="*/ 420142 h 1096417"/>
              <a:gd name="connsiteX31" fmla="*/ 686200 w 1163917"/>
              <a:gd name="connsiteY31" fmla="*/ 434429 h 1096417"/>
              <a:gd name="connsiteX32" fmla="*/ 714775 w 1163917"/>
              <a:gd name="connsiteY32" fmla="*/ 458242 h 1096417"/>
              <a:gd name="connsiteX33" fmla="*/ 729063 w 1163917"/>
              <a:gd name="connsiteY33" fmla="*/ 463004 h 1096417"/>
              <a:gd name="connsiteX34" fmla="*/ 757638 w 1163917"/>
              <a:gd name="connsiteY34" fmla="*/ 482054 h 1096417"/>
              <a:gd name="connsiteX35" fmla="*/ 781450 w 1163917"/>
              <a:gd name="connsiteY35" fmla="*/ 510629 h 1096417"/>
              <a:gd name="connsiteX36" fmla="*/ 829075 w 1163917"/>
              <a:gd name="connsiteY36" fmla="*/ 539204 h 1096417"/>
              <a:gd name="connsiteX37" fmla="*/ 857650 w 1163917"/>
              <a:gd name="connsiteY37" fmla="*/ 558254 h 1096417"/>
              <a:gd name="connsiteX38" fmla="*/ 871938 w 1163917"/>
              <a:gd name="connsiteY38" fmla="*/ 572542 h 1096417"/>
              <a:gd name="connsiteX39" fmla="*/ 886225 w 1163917"/>
              <a:gd name="connsiteY39" fmla="*/ 577304 h 1096417"/>
              <a:gd name="connsiteX40" fmla="*/ 900513 w 1163917"/>
              <a:gd name="connsiteY40" fmla="*/ 586829 h 1096417"/>
              <a:gd name="connsiteX41" fmla="*/ 914800 w 1163917"/>
              <a:gd name="connsiteY41" fmla="*/ 591592 h 1096417"/>
              <a:gd name="connsiteX42" fmla="*/ 948138 w 1163917"/>
              <a:gd name="connsiteY42" fmla="*/ 605879 h 1096417"/>
              <a:gd name="connsiteX43" fmla="*/ 981475 w 1163917"/>
              <a:gd name="connsiteY43" fmla="*/ 610642 h 1096417"/>
              <a:gd name="connsiteX44" fmla="*/ 1057675 w 1163917"/>
              <a:gd name="connsiteY44" fmla="*/ 620167 h 1096417"/>
              <a:gd name="connsiteX45" fmla="*/ 1071963 w 1163917"/>
              <a:gd name="connsiteY45" fmla="*/ 624929 h 1096417"/>
              <a:gd name="connsiteX46" fmla="*/ 1086250 w 1163917"/>
              <a:gd name="connsiteY46" fmla="*/ 639217 h 1096417"/>
              <a:gd name="connsiteX47" fmla="*/ 1100538 w 1163917"/>
              <a:gd name="connsiteY47" fmla="*/ 643979 h 1096417"/>
              <a:gd name="connsiteX48" fmla="*/ 1114825 w 1163917"/>
              <a:gd name="connsiteY48" fmla="*/ 663029 h 1096417"/>
              <a:gd name="connsiteX49" fmla="*/ 1143400 w 1163917"/>
              <a:gd name="connsiteY49" fmla="*/ 677317 h 1096417"/>
              <a:gd name="connsiteX50" fmla="*/ 1162450 w 1163917"/>
              <a:gd name="connsiteY50" fmla="*/ 691604 h 1096417"/>
              <a:gd name="connsiteX51" fmla="*/ 1152925 w 1163917"/>
              <a:gd name="connsiteY51" fmla="*/ 677317 h 1096417"/>
              <a:gd name="connsiteX52" fmla="*/ 1148163 w 1163917"/>
              <a:gd name="connsiteY52" fmla="*/ 663029 h 1096417"/>
              <a:gd name="connsiteX53" fmla="*/ 1114825 w 1163917"/>
              <a:gd name="connsiteY53" fmla="*/ 624929 h 1096417"/>
              <a:gd name="connsiteX54" fmla="*/ 1095775 w 1163917"/>
              <a:gd name="connsiteY54" fmla="*/ 615404 h 1096417"/>
              <a:gd name="connsiteX55" fmla="*/ 1081488 w 1163917"/>
              <a:gd name="connsiteY55" fmla="*/ 610642 h 1096417"/>
              <a:gd name="connsiteX56" fmla="*/ 1024338 w 1163917"/>
              <a:gd name="connsiteY56" fmla="*/ 601117 h 1096417"/>
              <a:gd name="connsiteX57" fmla="*/ 895750 w 1163917"/>
              <a:gd name="connsiteY57" fmla="*/ 596354 h 1096417"/>
              <a:gd name="connsiteX58" fmla="*/ 862413 w 1163917"/>
              <a:gd name="connsiteY58" fmla="*/ 577304 h 1096417"/>
              <a:gd name="connsiteX59" fmla="*/ 852888 w 1163917"/>
              <a:gd name="connsiteY59" fmla="*/ 563017 h 1096417"/>
              <a:gd name="connsiteX60" fmla="*/ 838600 w 1163917"/>
              <a:gd name="connsiteY60" fmla="*/ 558254 h 1096417"/>
              <a:gd name="connsiteX61" fmla="*/ 810025 w 1163917"/>
              <a:gd name="connsiteY61" fmla="*/ 543967 h 1096417"/>
              <a:gd name="connsiteX62" fmla="*/ 762400 w 1163917"/>
              <a:gd name="connsiteY62" fmla="*/ 563017 h 1096417"/>
              <a:gd name="connsiteX63" fmla="*/ 757638 w 1163917"/>
              <a:gd name="connsiteY63" fmla="*/ 577304 h 1096417"/>
              <a:gd name="connsiteX64" fmla="*/ 762400 w 1163917"/>
              <a:gd name="connsiteY64" fmla="*/ 624929 h 1096417"/>
              <a:gd name="connsiteX65" fmla="*/ 771925 w 1163917"/>
              <a:gd name="connsiteY65" fmla="*/ 653504 h 1096417"/>
              <a:gd name="connsiteX66" fmla="*/ 776688 w 1163917"/>
              <a:gd name="connsiteY66" fmla="*/ 667792 h 1096417"/>
              <a:gd name="connsiteX67" fmla="*/ 776688 w 1163917"/>
              <a:gd name="connsiteY67" fmla="*/ 763042 h 1096417"/>
              <a:gd name="connsiteX68" fmla="*/ 767163 w 1163917"/>
              <a:gd name="connsiteY68" fmla="*/ 791617 h 1096417"/>
              <a:gd name="connsiteX69" fmla="*/ 771925 w 1163917"/>
              <a:gd name="connsiteY69" fmla="*/ 834479 h 1096417"/>
              <a:gd name="connsiteX70" fmla="*/ 795738 w 1163917"/>
              <a:gd name="connsiteY70" fmla="*/ 863054 h 1096417"/>
              <a:gd name="connsiteX71" fmla="*/ 810025 w 1163917"/>
              <a:gd name="connsiteY71" fmla="*/ 867817 h 1096417"/>
              <a:gd name="connsiteX72" fmla="*/ 833838 w 1163917"/>
              <a:gd name="connsiteY72" fmla="*/ 891629 h 1096417"/>
              <a:gd name="connsiteX73" fmla="*/ 843363 w 1163917"/>
              <a:gd name="connsiteY73" fmla="*/ 905917 h 1096417"/>
              <a:gd name="connsiteX74" fmla="*/ 862413 w 1163917"/>
              <a:gd name="connsiteY74" fmla="*/ 920204 h 1096417"/>
              <a:gd name="connsiteX75" fmla="*/ 871938 w 1163917"/>
              <a:gd name="connsiteY75" fmla="*/ 934492 h 1096417"/>
              <a:gd name="connsiteX76" fmla="*/ 886225 w 1163917"/>
              <a:gd name="connsiteY76" fmla="*/ 944017 h 1096417"/>
              <a:gd name="connsiteX77" fmla="*/ 905275 w 1163917"/>
              <a:gd name="connsiteY77" fmla="*/ 972592 h 1096417"/>
              <a:gd name="connsiteX78" fmla="*/ 914800 w 1163917"/>
              <a:gd name="connsiteY78" fmla="*/ 1001167 h 1096417"/>
              <a:gd name="connsiteX79" fmla="*/ 924325 w 1163917"/>
              <a:gd name="connsiteY79" fmla="*/ 1015454 h 1096417"/>
              <a:gd name="connsiteX80" fmla="*/ 929088 w 1163917"/>
              <a:gd name="connsiteY80" fmla="*/ 1034504 h 1096417"/>
              <a:gd name="connsiteX81" fmla="*/ 919563 w 1163917"/>
              <a:gd name="connsiteY81" fmla="*/ 986879 h 1096417"/>
              <a:gd name="connsiteX82" fmla="*/ 910038 w 1163917"/>
              <a:gd name="connsiteY82" fmla="*/ 972592 h 1096417"/>
              <a:gd name="connsiteX83" fmla="*/ 895750 w 1163917"/>
              <a:gd name="connsiteY83" fmla="*/ 944017 h 1096417"/>
              <a:gd name="connsiteX84" fmla="*/ 876700 w 1163917"/>
              <a:gd name="connsiteY84" fmla="*/ 939254 h 1096417"/>
              <a:gd name="connsiteX85" fmla="*/ 848125 w 1163917"/>
              <a:gd name="connsiteY85" fmla="*/ 924967 h 1096417"/>
              <a:gd name="connsiteX86" fmla="*/ 819550 w 1163917"/>
              <a:gd name="connsiteY86" fmla="*/ 910679 h 1096417"/>
              <a:gd name="connsiteX87" fmla="*/ 805263 w 1163917"/>
              <a:gd name="connsiteY87" fmla="*/ 882104 h 1096417"/>
              <a:gd name="connsiteX88" fmla="*/ 790975 w 1163917"/>
              <a:gd name="connsiteY88" fmla="*/ 877342 h 1096417"/>
              <a:gd name="connsiteX89" fmla="*/ 757638 w 1163917"/>
              <a:gd name="connsiteY89" fmla="*/ 844004 h 1096417"/>
              <a:gd name="connsiteX90" fmla="*/ 729063 w 1163917"/>
              <a:gd name="connsiteY90" fmla="*/ 863054 h 1096417"/>
              <a:gd name="connsiteX91" fmla="*/ 700488 w 1163917"/>
              <a:gd name="connsiteY91" fmla="*/ 886867 h 1096417"/>
              <a:gd name="connsiteX92" fmla="*/ 671913 w 1163917"/>
              <a:gd name="connsiteY92" fmla="*/ 896392 h 1096417"/>
              <a:gd name="connsiteX93" fmla="*/ 643338 w 1163917"/>
              <a:gd name="connsiteY93" fmla="*/ 905917 h 1096417"/>
              <a:gd name="connsiteX94" fmla="*/ 624288 w 1163917"/>
              <a:gd name="connsiteY94" fmla="*/ 910679 h 1096417"/>
              <a:gd name="connsiteX95" fmla="*/ 467125 w 1163917"/>
              <a:gd name="connsiteY95" fmla="*/ 915442 h 1096417"/>
              <a:gd name="connsiteX96" fmla="*/ 452838 w 1163917"/>
              <a:gd name="connsiteY96" fmla="*/ 920204 h 1096417"/>
              <a:gd name="connsiteX97" fmla="*/ 457600 w 1163917"/>
              <a:gd name="connsiteY97" fmla="*/ 953542 h 1096417"/>
              <a:gd name="connsiteX98" fmla="*/ 452838 w 1163917"/>
              <a:gd name="connsiteY98" fmla="*/ 1048792 h 1096417"/>
              <a:gd name="connsiteX99" fmla="*/ 448075 w 1163917"/>
              <a:gd name="connsiteY99" fmla="*/ 1067842 h 1096417"/>
              <a:gd name="connsiteX100" fmla="*/ 438550 w 1163917"/>
              <a:gd name="connsiteY100" fmla="*/ 1096417 h 1096417"/>
              <a:gd name="connsiteX101" fmla="*/ 433788 w 1163917"/>
              <a:gd name="connsiteY101" fmla="*/ 1082129 h 1096417"/>
              <a:gd name="connsiteX102" fmla="*/ 438550 w 1163917"/>
              <a:gd name="connsiteY102" fmla="*/ 1063079 h 1096417"/>
              <a:gd name="connsiteX103" fmla="*/ 452838 w 1163917"/>
              <a:gd name="connsiteY103" fmla="*/ 1029742 h 1096417"/>
              <a:gd name="connsiteX104" fmla="*/ 462363 w 1163917"/>
              <a:gd name="connsiteY104" fmla="*/ 1001167 h 1096417"/>
              <a:gd name="connsiteX105" fmla="*/ 467125 w 1163917"/>
              <a:gd name="connsiteY105" fmla="*/ 986879 h 1096417"/>
              <a:gd name="connsiteX106" fmla="*/ 462363 w 1163917"/>
              <a:gd name="connsiteY106" fmla="*/ 929729 h 1096417"/>
              <a:gd name="connsiteX107" fmla="*/ 457600 w 1163917"/>
              <a:gd name="connsiteY107" fmla="*/ 915442 h 1096417"/>
              <a:gd name="connsiteX108" fmla="*/ 409975 w 1163917"/>
              <a:gd name="connsiteY108" fmla="*/ 896392 h 1096417"/>
              <a:gd name="connsiteX109" fmla="*/ 395688 w 1163917"/>
              <a:gd name="connsiteY109" fmla="*/ 891629 h 1096417"/>
              <a:gd name="connsiteX110" fmla="*/ 381400 w 1163917"/>
              <a:gd name="connsiteY110" fmla="*/ 886867 h 1096417"/>
              <a:gd name="connsiteX111" fmla="*/ 376638 w 1163917"/>
              <a:gd name="connsiteY111" fmla="*/ 872579 h 1096417"/>
              <a:gd name="connsiteX112" fmla="*/ 362350 w 1163917"/>
              <a:gd name="connsiteY112" fmla="*/ 863054 h 1096417"/>
              <a:gd name="connsiteX113" fmla="*/ 352825 w 1163917"/>
              <a:gd name="connsiteY113" fmla="*/ 848767 h 1096417"/>
              <a:gd name="connsiteX114" fmla="*/ 338538 w 1163917"/>
              <a:gd name="connsiteY114" fmla="*/ 820192 h 1096417"/>
              <a:gd name="connsiteX115" fmla="*/ 324250 w 1163917"/>
              <a:gd name="connsiteY115" fmla="*/ 772567 h 1096417"/>
              <a:gd name="connsiteX116" fmla="*/ 319488 w 1163917"/>
              <a:gd name="connsiteY116" fmla="*/ 743992 h 1096417"/>
              <a:gd name="connsiteX117" fmla="*/ 324250 w 1163917"/>
              <a:gd name="connsiteY117" fmla="*/ 710654 h 1096417"/>
              <a:gd name="connsiteX118" fmla="*/ 305200 w 1163917"/>
              <a:gd name="connsiteY118" fmla="*/ 701129 h 1096417"/>
              <a:gd name="connsiteX119" fmla="*/ 276625 w 1163917"/>
              <a:gd name="connsiteY119" fmla="*/ 691604 h 1096417"/>
              <a:gd name="connsiteX120" fmla="*/ 243288 w 1163917"/>
              <a:gd name="connsiteY120" fmla="*/ 682079 h 1096417"/>
              <a:gd name="connsiteX121" fmla="*/ 81363 w 1163917"/>
              <a:gd name="connsiteY121" fmla="*/ 686842 h 1096417"/>
              <a:gd name="connsiteX122" fmla="*/ 5163 w 1163917"/>
              <a:gd name="connsiteY122" fmla="*/ 696367 h 1096417"/>
              <a:gd name="connsiteX123" fmla="*/ 76600 w 1163917"/>
              <a:gd name="connsiteY123" fmla="*/ 691604 h 1096417"/>
              <a:gd name="connsiteX124" fmla="*/ 105175 w 1163917"/>
              <a:gd name="connsiteY124" fmla="*/ 686842 h 1096417"/>
              <a:gd name="connsiteX125" fmla="*/ 124225 w 1163917"/>
              <a:gd name="connsiteY125" fmla="*/ 682079 h 1096417"/>
              <a:gd name="connsiteX126" fmla="*/ 157563 w 1163917"/>
              <a:gd name="connsiteY126" fmla="*/ 677317 h 1096417"/>
              <a:gd name="connsiteX127" fmla="*/ 190900 w 1163917"/>
              <a:gd name="connsiteY127" fmla="*/ 667792 h 1096417"/>
              <a:gd name="connsiteX128" fmla="*/ 233763 w 1163917"/>
              <a:gd name="connsiteY128" fmla="*/ 658267 h 1096417"/>
              <a:gd name="connsiteX129" fmla="*/ 248050 w 1163917"/>
              <a:gd name="connsiteY129" fmla="*/ 648742 h 1096417"/>
              <a:gd name="connsiteX130" fmla="*/ 276625 w 1163917"/>
              <a:gd name="connsiteY130" fmla="*/ 639217 h 1096417"/>
              <a:gd name="connsiteX131" fmla="*/ 295675 w 1163917"/>
              <a:gd name="connsiteY131" fmla="*/ 610642 h 1096417"/>
              <a:gd name="connsiteX132" fmla="*/ 305200 w 1163917"/>
              <a:gd name="connsiteY132" fmla="*/ 582067 h 1096417"/>
              <a:gd name="connsiteX133" fmla="*/ 300438 w 1163917"/>
              <a:gd name="connsiteY133" fmla="*/ 553492 h 1096417"/>
              <a:gd name="connsiteX134" fmla="*/ 295675 w 1163917"/>
              <a:gd name="connsiteY134" fmla="*/ 539204 h 1096417"/>
              <a:gd name="connsiteX135" fmla="*/ 267100 w 1163917"/>
              <a:gd name="connsiteY135" fmla="*/ 520154 h 1096417"/>
              <a:gd name="connsiteX136" fmla="*/ 248050 w 1163917"/>
              <a:gd name="connsiteY136" fmla="*/ 491579 h 1096417"/>
              <a:gd name="connsiteX137" fmla="*/ 243288 w 1163917"/>
              <a:gd name="connsiteY137" fmla="*/ 477292 h 1096417"/>
              <a:gd name="connsiteX138" fmla="*/ 233763 w 1163917"/>
              <a:gd name="connsiteY138" fmla="*/ 463004 h 1096417"/>
              <a:gd name="connsiteX139" fmla="*/ 229000 w 1163917"/>
              <a:gd name="connsiteY139" fmla="*/ 448717 h 1096417"/>
              <a:gd name="connsiteX140" fmla="*/ 219475 w 1163917"/>
              <a:gd name="connsiteY140" fmla="*/ 410617 h 1096417"/>
              <a:gd name="connsiteX141" fmla="*/ 214713 w 1163917"/>
              <a:gd name="connsiteY141" fmla="*/ 396329 h 1096417"/>
              <a:gd name="connsiteX142" fmla="*/ 205188 w 1163917"/>
              <a:gd name="connsiteY142" fmla="*/ 382042 h 1096417"/>
              <a:gd name="connsiteX143" fmla="*/ 200425 w 1163917"/>
              <a:gd name="connsiteY143" fmla="*/ 362992 h 1096417"/>
              <a:gd name="connsiteX144" fmla="*/ 209950 w 1163917"/>
              <a:gd name="connsiteY144" fmla="*/ 377279 h 1096417"/>
              <a:gd name="connsiteX145" fmla="*/ 238525 w 1163917"/>
              <a:gd name="connsiteY145" fmla="*/ 401092 h 1096417"/>
              <a:gd name="connsiteX146" fmla="*/ 276625 w 1163917"/>
              <a:gd name="connsiteY146" fmla="*/ 443954 h 1096417"/>
              <a:gd name="connsiteX147" fmla="*/ 305200 w 1163917"/>
              <a:gd name="connsiteY147" fmla="*/ 467767 h 1096417"/>
              <a:gd name="connsiteX148" fmla="*/ 319488 w 1163917"/>
              <a:gd name="connsiteY148" fmla="*/ 477292 h 1096417"/>
              <a:gd name="connsiteX149" fmla="*/ 309963 w 1163917"/>
              <a:gd name="connsiteY149" fmla="*/ 496342 h 109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163917" h="1096417">
                <a:moveTo>
                  <a:pt x="309963" y="496342"/>
                </a:moveTo>
                <a:cubicBezTo>
                  <a:pt x="309963" y="495548"/>
                  <a:pt x="315394" y="480034"/>
                  <a:pt x="319488" y="472529"/>
                </a:cubicBezTo>
                <a:cubicBezTo>
                  <a:pt x="324970" y="462479"/>
                  <a:pt x="332188" y="453479"/>
                  <a:pt x="338538" y="443954"/>
                </a:cubicBezTo>
                <a:cubicBezTo>
                  <a:pt x="347896" y="429917"/>
                  <a:pt x="366511" y="425105"/>
                  <a:pt x="381400" y="420142"/>
                </a:cubicBezTo>
                <a:cubicBezTo>
                  <a:pt x="386163" y="415379"/>
                  <a:pt x="390084" y="409590"/>
                  <a:pt x="395688" y="405854"/>
                </a:cubicBezTo>
                <a:cubicBezTo>
                  <a:pt x="399865" y="403069"/>
                  <a:pt x="404964" y="401396"/>
                  <a:pt x="409975" y="401092"/>
                </a:cubicBezTo>
                <a:cubicBezTo>
                  <a:pt x="457539" y="398209"/>
                  <a:pt x="505225" y="397917"/>
                  <a:pt x="552850" y="396329"/>
                </a:cubicBezTo>
                <a:cubicBezTo>
                  <a:pt x="554438" y="367754"/>
                  <a:pt x="556109" y="339184"/>
                  <a:pt x="557613" y="310604"/>
                </a:cubicBezTo>
                <a:cubicBezTo>
                  <a:pt x="559284" y="278858"/>
                  <a:pt x="560027" y="247057"/>
                  <a:pt x="562375" y="215354"/>
                </a:cubicBezTo>
                <a:cubicBezTo>
                  <a:pt x="563204" y="204159"/>
                  <a:pt x="563912" y="192769"/>
                  <a:pt x="567138" y="182017"/>
                </a:cubicBezTo>
                <a:cubicBezTo>
                  <a:pt x="568783" y="176534"/>
                  <a:pt x="573488" y="172492"/>
                  <a:pt x="576663" y="167729"/>
                </a:cubicBezTo>
                <a:cubicBezTo>
                  <a:pt x="589820" y="115100"/>
                  <a:pt x="579250" y="140730"/>
                  <a:pt x="610000" y="91529"/>
                </a:cubicBezTo>
                <a:cubicBezTo>
                  <a:pt x="612661" y="87272"/>
                  <a:pt x="612785" y="81856"/>
                  <a:pt x="614763" y="77242"/>
                </a:cubicBezTo>
                <a:cubicBezTo>
                  <a:pt x="621596" y="61300"/>
                  <a:pt x="629544" y="49432"/>
                  <a:pt x="638575" y="34379"/>
                </a:cubicBezTo>
                <a:cubicBezTo>
                  <a:pt x="640163" y="28029"/>
                  <a:pt x="641540" y="21623"/>
                  <a:pt x="643338" y="15329"/>
                </a:cubicBezTo>
                <a:cubicBezTo>
                  <a:pt x="644717" y="10502"/>
                  <a:pt x="648100" y="-3978"/>
                  <a:pt x="648100" y="1042"/>
                </a:cubicBezTo>
                <a:cubicBezTo>
                  <a:pt x="648100" y="3512"/>
                  <a:pt x="640822" y="30334"/>
                  <a:pt x="638575" y="34379"/>
                </a:cubicBezTo>
                <a:cubicBezTo>
                  <a:pt x="633015" y="44386"/>
                  <a:pt x="619525" y="62954"/>
                  <a:pt x="619525" y="62954"/>
                </a:cubicBezTo>
                <a:cubicBezTo>
                  <a:pt x="607558" y="98861"/>
                  <a:pt x="623699" y="54607"/>
                  <a:pt x="605238" y="91529"/>
                </a:cubicBezTo>
                <a:cubicBezTo>
                  <a:pt x="601234" y="99536"/>
                  <a:pt x="598004" y="117232"/>
                  <a:pt x="595713" y="124867"/>
                </a:cubicBezTo>
                <a:cubicBezTo>
                  <a:pt x="592828" y="134484"/>
                  <a:pt x="589363" y="143917"/>
                  <a:pt x="586188" y="153442"/>
                </a:cubicBezTo>
                <a:cubicBezTo>
                  <a:pt x="584600" y="158204"/>
                  <a:pt x="582642" y="162859"/>
                  <a:pt x="581425" y="167729"/>
                </a:cubicBezTo>
                <a:cubicBezTo>
                  <a:pt x="579838" y="174079"/>
                  <a:pt x="578461" y="180485"/>
                  <a:pt x="576663" y="186779"/>
                </a:cubicBezTo>
                <a:cubicBezTo>
                  <a:pt x="575284" y="191606"/>
                  <a:pt x="573221" y="196224"/>
                  <a:pt x="571900" y="201067"/>
                </a:cubicBezTo>
                <a:cubicBezTo>
                  <a:pt x="568455" y="213697"/>
                  <a:pt x="562375" y="239167"/>
                  <a:pt x="562375" y="239167"/>
                </a:cubicBezTo>
                <a:cubicBezTo>
                  <a:pt x="563963" y="282029"/>
                  <a:pt x="561277" y="325265"/>
                  <a:pt x="567138" y="367754"/>
                </a:cubicBezTo>
                <a:cubicBezTo>
                  <a:pt x="567920" y="373424"/>
                  <a:pt x="576195" y="374954"/>
                  <a:pt x="581425" y="377279"/>
                </a:cubicBezTo>
                <a:cubicBezTo>
                  <a:pt x="590600" y="381357"/>
                  <a:pt x="600475" y="383629"/>
                  <a:pt x="610000" y="386804"/>
                </a:cubicBezTo>
                <a:lnTo>
                  <a:pt x="638575" y="396329"/>
                </a:lnTo>
                <a:lnTo>
                  <a:pt x="652863" y="401092"/>
                </a:lnTo>
                <a:cubicBezTo>
                  <a:pt x="663723" y="404712"/>
                  <a:pt x="681438" y="420142"/>
                  <a:pt x="681438" y="420142"/>
                </a:cubicBezTo>
                <a:cubicBezTo>
                  <a:pt x="683025" y="424904"/>
                  <a:pt x="683415" y="430252"/>
                  <a:pt x="686200" y="434429"/>
                </a:cubicBezTo>
                <a:cubicBezTo>
                  <a:pt x="691466" y="442328"/>
                  <a:pt x="705990" y="453850"/>
                  <a:pt x="714775" y="458242"/>
                </a:cubicBezTo>
                <a:cubicBezTo>
                  <a:pt x="719265" y="460487"/>
                  <a:pt x="724300" y="461417"/>
                  <a:pt x="729063" y="463004"/>
                </a:cubicBezTo>
                <a:cubicBezTo>
                  <a:pt x="738588" y="469354"/>
                  <a:pt x="751288" y="472529"/>
                  <a:pt x="757638" y="482054"/>
                </a:cubicBezTo>
                <a:cubicBezTo>
                  <a:pt x="767003" y="496102"/>
                  <a:pt x="767699" y="499170"/>
                  <a:pt x="781450" y="510629"/>
                </a:cubicBezTo>
                <a:cubicBezTo>
                  <a:pt x="795934" y="522699"/>
                  <a:pt x="814591" y="527134"/>
                  <a:pt x="829075" y="539204"/>
                </a:cubicBezTo>
                <a:cubicBezTo>
                  <a:pt x="852857" y="559023"/>
                  <a:pt x="832543" y="549885"/>
                  <a:pt x="857650" y="558254"/>
                </a:cubicBezTo>
                <a:cubicBezTo>
                  <a:pt x="862413" y="563017"/>
                  <a:pt x="866334" y="568806"/>
                  <a:pt x="871938" y="572542"/>
                </a:cubicBezTo>
                <a:cubicBezTo>
                  <a:pt x="876115" y="575327"/>
                  <a:pt x="881735" y="575059"/>
                  <a:pt x="886225" y="577304"/>
                </a:cubicBezTo>
                <a:cubicBezTo>
                  <a:pt x="891345" y="579864"/>
                  <a:pt x="895393" y="584269"/>
                  <a:pt x="900513" y="586829"/>
                </a:cubicBezTo>
                <a:cubicBezTo>
                  <a:pt x="905003" y="589074"/>
                  <a:pt x="910310" y="589347"/>
                  <a:pt x="914800" y="591592"/>
                </a:cubicBezTo>
                <a:cubicBezTo>
                  <a:pt x="940260" y="604322"/>
                  <a:pt x="916988" y="600215"/>
                  <a:pt x="948138" y="605879"/>
                </a:cubicBezTo>
                <a:cubicBezTo>
                  <a:pt x="959182" y="607887"/>
                  <a:pt x="970327" y="609330"/>
                  <a:pt x="981475" y="610642"/>
                </a:cubicBezTo>
                <a:cubicBezTo>
                  <a:pt x="1009492" y="613938"/>
                  <a:pt x="1031046" y="614250"/>
                  <a:pt x="1057675" y="620167"/>
                </a:cubicBezTo>
                <a:cubicBezTo>
                  <a:pt x="1062576" y="621256"/>
                  <a:pt x="1067200" y="623342"/>
                  <a:pt x="1071963" y="624929"/>
                </a:cubicBezTo>
                <a:cubicBezTo>
                  <a:pt x="1076725" y="629692"/>
                  <a:pt x="1080646" y="635481"/>
                  <a:pt x="1086250" y="639217"/>
                </a:cubicBezTo>
                <a:cubicBezTo>
                  <a:pt x="1090427" y="642002"/>
                  <a:pt x="1096681" y="640765"/>
                  <a:pt x="1100538" y="643979"/>
                </a:cubicBezTo>
                <a:cubicBezTo>
                  <a:pt x="1106636" y="649060"/>
                  <a:pt x="1109212" y="657416"/>
                  <a:pt x="1114825" y="663029"/>
                </a:cubicBezTo>
                <a:cubicBezTo>
                  <a:pt x="1124056" y="672260"/>
                  <a:pt x="1131781" y="673443"/>
                  <a:pt x="1143400" y="677317"/>
                </a:cubicBezTo>
                <a:cubicBezTo>
                  <a:pt x="1149750" y="682079"/>
                  <a:pt x="1154513" y="691604"/>
                  <a:pt x="1162450" y="691604"/>
                </a:cubicBezTo>
                <a:cubicBezTo>
                  <a:pt x="1168174" y="691604"/>
                  <a:pt x="1155485" y="682436"/>
                  <a:pt x="1152925" y="677317"/>
                </a:cubicBezTo>
                <a:cubicBezTo>
                  <a:pt x="1150680" y="672827"/>
                  <a:pt x="1150601" y="667417"/>
                  <a:pt x="1148163" y="663029"/>
                </a:cubicBezTo>
                <a:cubicBezTo>
                  <a:pt x="1135057" y="639437"/>
                  <a:pt x="1134079" y="635931"/>
                  <a:pt x="1114825" y="624929"/>
                </a:cubicBezTo>
                <a:cubicBezTo>
                  <a:pt x="1108661" y="621407"/>
                  <a:pt x="1102301" y="618201"/>
                  <a:pt x="1095775" y="615404"/>
                </a:cubicBezTo>
                <a:cubicBezTo>
                  <a:pt x="1091161" y="613427"/>
                  <a:pt x="1086315" y="612021"/>
                  <a:pt x="1081488" y="610642"/>
                </a:cubicBezTo>
                <a:cubicBezTo>
                  <a:pt x="1061704" y="604989"/>
                  <a:pt x="1046089" y="602360"/>
                  <a:pt x="1024338" y="601117"/>
                </a:cubicBezTo>
                <a:cubicBezTo>
                  <a:pt x="981516" y="598670"/>
                  <a:pt x="938613" y="597942"/>
                  <a:pt x="895750" y="596354"/>
                </a:cubicBezTo>
                <a:cubicBezTo>
                  <a:pt x="888278" y="592618"/>
                  <a:pt x="869145" y="584036"/>
                  <a:pt x="862413" y="577304"/>
                </a:cubicBezTo>
                <a:cubicBezTo>
                  <a:pt x="858366" y="573257"/>
                  <a:pt x="857357" y="566593"/>
                  <a:pt x="852888" y="563017"/>
                </a:cubicBezTo>
                <a:cubicBezTo>
                  <a:pt x="848968" y="559881"/>
                  <a:pt x="843090" y="560499"/>
                  <a:pt x="838600" y="558254"/>
                </a:cubicBezTo>
                <a:cubicBezTo>
                  <a:pt x="801678" y="539793"/>
                  <a:pt x="845932" y="555934"/>
                  <a:pt x="810025" y="543967"/>
                </a:cubicBezTo>
                <a:cubicBezTo>
                  <a:pt x="776158" y="548200"/>
                  <a:pt x="774591" y="538634"/>
                  <a:pt x="762400" y="563017"/>
                </a:cubicBezTo>
                <a:cubicBezTo>
                  <a:pt x="760155" y="567507"/>
                  <a:pt x="759225" y="572542"/>
                  <a:pt x="757638" y="577304"/>
                </a:cubicBezTo>
                <a:cubicBezTo>
                  <a:pt x="759225" y="593179"/>
                  <a:pt x="759460" y="609248"/>
                  <a:pt x="762400" y="624929"/>
                </a:cubicBezTo>
                <a:cubicBezTo>
                  <a:pt x="764250" y="634797"/>
                  <a:pt x="768750" y="643979"/>
                  <a:pt x="771925" y="653504"/>
                </a:cubicBezTo>
                <a:lnTo>
                  <a:pt x="776688" y="667792"/>
                </a:lnTo>
                <a:cubicBezTo>
                  <a:pt x="781578" y="711810"/>
                  <a:pt x="784956" y="716186"/>
                  <a:pt x="776688" y="763042"/>
                </a:cubicBezTo>
                <a:cubicBezTo>
                  <a:pt x="774943" y="772929"/>
                  <a:pt x="767163" y="791617"/>
                  <a:pt x="767163" y="791617"/>
                </a:cubicBezTo>
                <a:cubicBezTo>
                  <a:pt x="768750" y="805904"/>
                  <a:pt x="768439" y="820533"/>
                  <a:pt x="771925" y="834479"/>
                </a:cubicBezTo>
                <a:cubicBezTo>
                  <a:pt x="773682" y="841509"/>
                  <a:pt x="790938" y="859854"/>
                  <a:pt x="795738" y="863054"/>
                </a:cubicBezTo>
                <a:cubicBezTo>
                  <a:pt x="799915" y="865839"/>
                  <a:pt x="805263" y="866229"/>
                  <a:pt x="810025" y="867817"/>
                </a:cubicBezTo>
                <a:cubicBezTo>
                  <a:pt x="835427" y="905919"/>
                  <a:pt x="802085" y="859876"/>
                  <a:pt x="833838" y="891629"/>
                </a:cubicBezTo>
                <a:cubicBezTo>
                  <a:pt x="837885" y="895676"/>
                  <a:pt x="839316" y="901870"/>
                  <a:pt x="843363" y="905917"/>
                </a:cubicBezTo>
                <a:cubicBezTo>
                  <a:pt x="848976" y="911530"/>
                  <a:pt x="856063" y="915442"/>
                  <a:pt x="862413" y="920204"/>
                </a:cubicBezTo>
                <a:cubicBezTo>
                  <a:pt x="865588" y="924967"/>
                  <a:pt x="867891" y="930444"/>
                  <a:pt x="871938" y="934492"/>
                </a:cubicBezTo>
                <a:cubicBezTo>
                  <a:pt x="875985" y="938539"/>
                  <a:pt x="882456" y="939709"/>
                  <a:pt x="886225" y="944017"/>
                </a:cubicBezTo>
                <a:cubicBezTo>
                  <a:pt x="893763" y="952632"/>
                  <a:pt x="898925" y="963067"/>
                  <a:pt x="905275" y="972592"/>
                </a:cubicBezTo>
                <a:cubicBezTo>
                  <a:pt x="910844" y="980946"/>
                  <a:pt x="911625" y="991642"/>
                  <a:pt x="914800" y="1001167"/>
                </a:cubicBezTo>
                <a:cubicBezTo>
                  <a:pt x="916610" y="1006597"/>
                  <a:pt x="921150" y="1010692"/>
                  <a:pt x="924325" y="1015454"/>
                </a:cubicBezTo>
                <a:cubicBezTo>
                  <a:pt x="925913" y="1021804"/>
                  <a:pt x="929088" y="1041049"/>
                  <a:pt x="929088" y="1034504"/>
                </a:cubicBezTo>
                <a:cubicBezTo>
                  <a:pt x="929088" y="1025734"/>
                  <a:pt x="925427" y="998607"/>
                  <a:pt x="919563" y="986879"/>
                </a:cubicBezTo>
                <a:cubicBezTo>
                  <a:pt x="917003" y="981760"/>
                  <a:pt x="912598" y="977711"/>
                  <a:pt x="910038" y="972592"/>
                </a:cubicBezTo>
                <a:cubicBezTo>
                  <a:pt x="905284" y="963084"/>
                  <a:pt x="905986" y="950841"/>
                  <a:pt x="895750" y="944017"/>
                </a:cubicBezTo>
                <a:cubicBezTo>
                  <a:pt x="890304" y="940386"/>
                  <a:pt x="883050" y="940842"/>
                  <a:pt x="876700" y="939254"/>
                </a:cubicBezTo>
                <a:cubicBezTo>
                  <a:pt x="835757" y="911957"/>
                  <a:pt x="887560" y="944684"/>
                  <a:pt x="848125" y="924967"/>
                </a:cubicBezTo>
                <a:cubicBezTo>
                  <a:pt x="811188" y="906499"/>
                  <a:pt x="855471" y="922654"/>
                  <a:pt x="819550" y="910679"/>
                </a:cubicBezTo>
                <a:cubicBezTo>
                  <a:pt x="816413" y="901267"/>
                  <a:pt x="813656" y="888818"/>
                  <a:pt x="805263" y="882104"/>
                </a:cubicBezTo>
                <a:cubicBezTo>
                  <a:pt x="801343" y="878968"/>
                  <a:pt x="795738" y="878929"/>
                  <a:pt x="790975" y="877342"/>
                </a:cubicBezTo>
                <a:cubicBezTo>
                  <a:pt x="769140" y="844590"/>
                  <a:pt x="782785" y="852388"/>
                  <a:pt x="757638" y="844004"/>
                </a:cubicBezTo>
                <a:cubicBezTo>
                  <a:pt x="748113" y="850354"/>
                  <a:pt x="737158" y="854959"/>
                  <a:pt x="729063" y="863054"/>
                </a:cubicBezTo>
                <a:cubicBezTo>
                  <a:pt x="720092" y="872025"/>
                  <a:pt x="712422" y="881563"/>
                  <a:pt x="700488" y="886867"/>
                </a:cubicBezTo>
                <a:cubicBezTo>
                  <a:pt x="691313" y="890945"/>
                  <a:pt x="681438" y="893217"/>
                  <a:pt x="671913" y="896392"/>
                </a:cubicBezTo>
                <a:lnTo>
                  <a:pt x="643338" y="905917"/>
                </a:lnTo>
                <a:cubicBezTo>
                  <a:pt x="637129" y="907987"/>
                  <a:pt x="630824" y="910326"/>
                  <a:pt x="624288" y="910679"/>
                </a:cubicBezTo>
                <a:cubicBezTo>
                  <a:pt x="571953" y="913508"/>
                  <a:pt x="519513" y="913854"/>
                  <a:pt x="467125" y="915442"/>
                </a:cubicBezTo>
                <a:cubicBezTo>
                  <a:pt x="462363" y="917029"/>
                  <a:pt x="454056" y="915334"/>
                  <a:pt x="452838" y="920204"/>
                </a:cubicBezTo>
                <a:cubicBezTo>
                  <a:pt x="450115" y="931094"/>
                  <a:pt x="457600" y="942317"/>
                  <a:pt x="457600" y="953542"/>
                </a:cubicBezTo>
                <a:cubicBezTo>
                  <a:pt x="457600" y="985332"/>
                  <a:pt x="455478" y="1017112"/>
                  <a:pt x="452838" y="1048792"/>
                </a:cubicBezTo>
                <a:cubicBezTo>
                  <a:pt x="452294" y="1055315"/>
                  <a:pt x="449956" y="1061573"/>
                  <a:pt x="448075" y="1067842"/>
                </a:cubicBezTo>
                <a:cubicBezTo>
                  <a:pt x="445190" y="1077459"/>
                  <a:pt x="438550" y="1096417"/>
                  <a:pt x="438550" y="1096417"/>
                </a:cubicBezTo>
                <a:cubicBezTo>
                  <a:pt x="436963" y="1091654"/>
                  <a:pt x="433788" y="1087149"/>
                  <a:pt x="433788" y="1082129"/>
                </a:cubicBezTo>
                <a:cubicBezTo>
                  <a:pt x="433788" y="1075584"/>
                  <a:pt x="436752" y="1069373"/>
                  <a:pt x="438550" y="1063079"/>
                </a:cubicBezTo>
                <a:cubicBezTo>
                  <a:pt x="446213" y="1036259"/>
                  <a:pt x="440142" y="1061481"/>
                  <a:pt x="452838" y="1029742"/>
                </a:cubicBezTo>
                <a:cubicBezTo>
                  <a:pt x="456567" y="1020420"/>
                  <a:pt x="459188" y="1010692"/>
                  <a:pt x="462363" y="1001167"/>
                </a:cubicBezTo>
                <a:lnTo>
                  <a:pt x="467125" y="986879"/>
                </a:lnTo>
                <a:cubicBezTo>
                  <a:pt x="465538" y="967829"/>
                  <a:pt x="464889" y="948677"/>
                  <a:pt x="462363" y="929729"/>
                </a:cubicBezTo>
                <a:cubicBezTo>
                  <a:pt x="461700" y="924753"/>
                  <a:pt x="461150" y="918992"/>
                  <a:pt x="457600" y="915442"/>
                </a:cubicBezTo>
                <a:cubicBezTo>
                  <a:pt x="450592" y="908434"/>
                  <a:pt x="415555" y="898252"/>
                  <a:pt x="409975" y="896392"/>
                </a:cubicBezTo>
                <a:lnTo>
                  <a:pt x="395688" y="891629"/>
                </a:lnTo>
                <a:lnTo>
                  <a:pt x="381400" y="886867"/>
                </a:lnTo>
                <a:cubicBezTo>
                  <a:pt x="379813" y="882104"/>
                  <a:pt x="379774" y="876499"/>
                  <a:pt x="376638" y="872579"/>
                </a:cubicBezTo>
                <a:cubicBezTo>
                  <a:pt x="373062" y="868109"/>
                  <a:pt x="366398" y="867101"/>
                  <a:pt x="362350" y="863054"/>
                </a:cubicBezTo>
                <a:cubicBezTo>
                  <a:pt x="358303" y="859007"/>
                  <a:pt x="356000" y="853529"/>
                  <a:pt x="352825" y="848767"/>
                </a:cubicBezTo>
                <a:cubicBezTo>
                  <a:pt x="335462" y="796672"/>
                  <a:pt x="363151" y="875570"/>
                  <a:pt x="338538" y="820192"/>
                </a:cubicBezTo>
                <a:cubicBezTo>
                  <a:pt x="334122" y="810257"/>
                  <a:pt x="326768" y="785158"/>
                  <a:pt x="324250" y="772567"/>
                </a:cubicBezTo>
                <a:cubicBezTo>
                  <a:pt x="322356" y="763098"/>
                  <a:pt x="321075" y="753517"/>
                  <a:pt x="319488" y="743992"/>
                </a:cubicBezTo>
                <a:cubicBezTo>
                  <a:pt x="321075" y="732879"/>
                  <a:pt x="327800" y="721303"/>
                  <a:pt x="324250" y="710654"/>
                </a:cubicBezTo>
                <a:cubicBezTo>
                  <a:pt x="322005" y="703919"/>
                  <a:pt x="311792" y="703766"/>
                  <a:pt x="305200" y="701129"/>
                </a:cubicBezTo>
                <a:cubicBezTo>
                  <a:pt x="295878" y="697400"/>
                  <a:pt x="286150" y="694779"/>
                  <a:pt x="276625" y="691604"/>
                </a:cubicBezTo>
                <a:cubicBezTo>
                  <a:pt x="256132" y="684773"/>
                  <a:pt x="267203" y="688058"/>
                  <a:pt x="243288" y="682079"/>
                </a:cubicBezTo>
                <a:cubicBezTo>
                  <a:pt x="189313" y="683667"/>
                  <a:pt x="135264" y="683608"/>
                  <a:pt x="81363" y="686842"/>
                </a:cubicBezTo>
                <a:cubicBezTo>
                  <a:pt x="55811" y="688375"/>
                  <a:pt x="-20378" y="698070"/>
                  <a:pt x="5163" y="696367"/>
                </a:cubicBezTo>
                <a:lnTo>
                  <a:pt x="76600" y="691604"/>
                </a:lnTo>
                <a:cubicBezTo>
                  <a:pt x="86125" y="690017"/>
                  <a:pt x="95706" y="688736"/>
                  <a:pt x="105175" y="686842"/>
                </a:cubicBezTo>
                <a:cubicBezTo>
                  <a:pt x="111593" y="685558"/>
                  <a:pt x="117785" y="683250"/>
                  <a:pt x="124225" y="682079"/>
                </a:cubicBezTo>
                <a:cubicBezTo>
                  <a:pt x="135269" y="680071"/>
                  <a:pt x="146519" y="679325"/>
                  <a:pt x="157563" y="677317"/>
                </a:cubicBezTo>
                <a:cubicBezTo>
                  <a:pt x="178021" y="673597"/>
                  <a:pt x="173058" y="672890"/>
                  <a:pt x="190900" y="667792"/>
                </a:cubicBezTo>
                <a:cubicBezTo>
                  <a:pt x="206604" y="663305"/>
                  <a:pt x="217381" y="661543"/>
                  <a:pt x="233763" y="658267"/>
                </a:cubicBezTo>
                <a:cubicBezTo>
                  <a:pt x="238525" y="655092"/>
                  <a:pt x="242820" y="651067"/>
                  <a:pt x="248050" y="648742"/>
                </a:cubicBezTo>
                <a:cubicBezTo>
                  <a:pt x="257225" y="644664"/>
                  <a:pt x="276625" y="639217"/>
                  <a:pt x="276625" y="639217"/>
                </a:cubicBezTo>
                <a:lnTo>
                  <a:pt x="295675" y="610642"/>
                </a:lnTo>
                <a:cubicBezTo>
                  <a:pt x="301244" y="602288"/>
                  <a:pt x="305200" y="582067"/>
                  <a:pt x="305200" y="582067"/>
                </a:cubicBezTo>
                <a:cubicBezTo>
                  <a:pt x="303613" y="572542"/>
                  <a:pt x="302533" y="562918"/>
                  <a:pt x="300438" y="553492"/>
                </a:cubicBezTo>
                <a:cubicBezTo>
                  <a:pt x="299349" y="548591"/>
                  <a:pt x="299225" y="542754"/>
                  <a:pt x="295675" y="539204"/>
                </a:cubicBezTo>
                <a:cubicBezTo>
                  <a:pt x="287580" y="531109"/>
                  <a:pt x="267100" y="520154"/>
                  <a:pt x="267100" y="520154"/>
                </a:cubicBezTo>
                <a:cubicBezTo>
                  <a:pt x="260750" y="510629"/>
                  <a:pt x="251670" y="502439"/>
                  <a:pt x="248050" y="491579"/>
                </a:cubicBezTo>
                <a:cubicBezTo>
                  <a:pt x="246463" y="486817"/>
                  <a:pt x="245533" y="481782"/>
                  <a:pt x="243288" y="477292"/>
                </a:cubicBezTo>
                <a:cubicBezTo>
                  <a:pt x="240728" y="472172"/>
                  <a:pt x="236323" y="468124"/>
                  <a:pt x="233763" y="463004"/>
                </a:cubicBezTo>
                <a:cubicBezTo>
                  <a:pt x="231518" y="458514"/>
                  <a:pt x="230321" y="453560"/>
                  <a:pt x="229000" y="448717"/>
                </a:cubicBezTo>
                <a:cubicBezTo>
                  <a:pt x="225555" y="436087"/>
                  <a:pt x="222650" y="423317"/>
                  <a:pt x="219475" y="410617"/>
                </a:cubicBezTo>
                <a:cubicBezTo>
                  <a:pt x="218257" y="405747"/>
                  <a:pt x="216958" y="400819"/>
                  <a:pt x="214713" y="396329"/>
                </a:cubicBezTo>
                <a:cubicBezTo>
                  <a:pt x="212153" y="391210"/>
                  <a:pt x="208363" y="386804"/>
                  <a:pt x="205188" y="382042"/>
                </a:cubicBezTo>
                <a:cubicBezTo>
                  <a:pt x="203600" y="375692"/>
                  <a:pt x="196794" y="357546"/>
                  <a:pt x="200425" y="362992"/>
                </a:cubicBezTo>
                <a:cubicBezTo>
                  <a:pt x="203600" y="367754"/>
                  <a:pt x="205903" y="373232"/>
                  <a:pt x="209950" y="377279"/>
                </a:cubicBezTo>
                <a:cubicBezTo>
                  <a:pt x="247410" y="414737"/>
                  <a:pt x="199519" y="354284"/>
                  <a:pt x="238525" y="401092"/>
                </a:cubicBezTo>
                <a:cubicBezTo>
                  <a:pt x="256417" y="422562"/>
                  <a:pt x="241898" y="420803"/>
                  <a:pt x="276625" y="443954"/>
                </a:cubicBezTo>
                <a:cubicBezTo>
                  <a:pt x="312100" y="467603"/>
                  <a:pt x="268530" y="437208"/>
                  <a:pt x="305200" y="467767"/>
                </a:cubicBezTo>
                <a:cubicBezTo>
                  <a:pt x="309597" y="471431"/>
                  <a:pt x="316928" y="472172"/>
                  <a:pt x="319488" y="477292"/>
                </a:cubicBezTo>
                <a:cubicBezTo>
                  <a:pt x="322328" y="482972"/>
                  <a:pt x="309963" y="497136"/>
                  <a:pt x="309963" y="49634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09" name="Group 1708"/>
          <p:cNvGrpSpPr>
            <a:grpSpLocks/>
          </p:cNvGrpSpPr>
          <p:nvPr/>
        </p:nvGrpSpPr>
        <p:grpSpPr bwMode="auto">
          <a:xfrm>
            <a:off x="1021536" y="2909419"/>
            <a:ext cx="594172" cy="327610"/>
            <a:chOff x="2182" y="1659"/>
            <a:chExt cx="1383" cy="1005"/>
          </a:xfrm>
        </p:grpSpPr>
        <p:sp>
          <p:nvSpPr>
            <p:cNvPr id="1710" name="Freeform 545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rgbClr val="D9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11" name="Freeform 546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12" name="Oval 1711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713" name="Freeform 54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14" name="Freeform 54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15" name="Freeform 550"/>
            <p:cNvSpPr>
              <a:spLocks/>
            </p:cNvSpPr>
            <p:nvPr/>
          </p:nvSpPr>
          <p:spPr bwMode="auto">
            <a:xfrm>
              <a:off x="2182" y="1856"/>
              <a:ext cx="293" cy="304"/>
            </a:xfrm>
            <a:custGeom>
              <a:avLst/>
              <a:gdLst>
                <a:gd name="T0" fmla="*/ 1838 w 117"/>
                <a:gd name="T1" fmla="*/ 683 h 114"/>
                <a:gd name="T2" fmla="*/ 471 w 117"/>
                <a:gd name="T3" fmla="*/ 2163 h 114"/>
                <a:gd name="T4" fmla="*/ 1022 w 117"/>
                <a:gd name="T5" fmla="*/ 0 h 114"/>
                <a:gd name="T6" fmla="*/ 1838 w 117"/>
                <a:gd name="T7" fmla="*/ 68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114">
                  <a:moveTo>
                    <a:pt x="117" y="36"/>
                  </a:moveTo>
                  <a:cubicBezTo>
                    <a:pt x="67" y="55"/>
                    <a:pt x="37" y="93"/>
                    <a:pt x="30" y="114"/>
                  </a:cubicBezTo>
                  <a:cubicBezTo>
                    <a:pt x="0" y="69"/>
                    <a:pt x="36" y="26"/>
                    <a:pt x="65" y="0"/>
                  </a:cubicBezTo>
                  <a:cubicBezTo>
                    <a:pt x="58" y="20"/>
                    <a:pt x="47" y="52"/>
                    <a:pt x="117" y="3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16" name="Freeform 551"/>
            <p:cNvSpPr>
              <a:spLocks/>
            </p:cNvSpPr>
            <p:nvPr/>
          </p:nvSpPr>
          <p:spPr bwMode="auto">
            <a:xfrm>
              <a:off x="3450" y="2019"/>
              <a:ext cx="77" cy="136"/>
            </a:xfrm>
            <a:custGeom>
              <a:avLst/>
              <a:gdLst>
                <a:gd name="T0" fmla="*/ 0 w 31"/>
                <a:gd name="T1" fmla="*/ 363 h 51"/>
                <a:gd name="T2" fmla="*/ 291 w 31"/>
                <a:gd name="T3" fmla="*/ 968 h 51"/>
                <a:gd name="T4" fmla="*/ 432 w 31"/>
                <a:gd name="T5" fmla="*/ 0 h 51"/>
                <a:gd name="T6" fmla="*/ 353 w 31"/>
                <a:gd name="T7" fmla="*/ 307 h 51"/>
                <a:gd name="T8" fmla="*/ 124 w 31"/>
                <a:gd name="T9" fmla="*/ 39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1">
                  <a:moveTo>
                    <a:pt x="0" y="19"/>
                  </a:moveTo>
                  <a:cubicBezTo>
                    <a:pt x="11" y="25"/>
                    <a:pt x="16" y="40"/>
                    <a:pt x="19" y="51"/>
                  </a:cubicBezTo>
                  <a:cubicBezTo>
                    <a:pt x="30" y="49"/>
                    <a:pt x="31" y="7"/>
                    <a:pt x="28" y="0"/>
                  </a:cubicBezTo>
                  <a:cubicBezTo>
                    <a:pt x="28" y="6"/>
                    <a:pt x="25" y="10"/>
                    <a:pt x="23" y="16"/>
                  </a:cubicBezTo>
                  <a:cubicBezTo>
                    <a:pt x="19" y="26"/>
                    <a:pt x="17" y="21"/>
                    <a:pt x="8" y="21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17" name="Freeform 552"/>
            <p:cNvSpPr>
              <a:spLocks/>
            </p:cNvSpPr>
            <p:nvPr/>
          </p:nvSpPr>
          <p:spPr bwMode="auto">
            <a:xfrm>
              <a:off x="2337" y="2323"/>
              <a:ext cx="58" cy="200"/>
            </a:xfrm>
            <a:custGeom>
              <a:avLst/>
              <a:gdLst>
                <a:gd name="T0" fmla="*/ 0 w 23"/>
                <a:gd name="T1" fmla="*/ 1160 h 75"/>
                <a:gd name="T2" fmla="*/ 368 w 23"/>
                <a:gd name="T3" fmla="*/ 1421 h 75"/>
                <a:gd name="T4" fmla="*/ 368 w 23"/>
                <a:gd name="T5" fmla="*/ 264 h 75"/>
                <a:gd name="T6" fmla="*/ 0 w 23"/>
                <a:gd name="T7" fmla="*/ 0 h 75"/>
                <a:gd name="T8" fmla="*/ 0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0" y="61"/>
                  </a:moveTo>
                  <a:cubicBezTo>
                    <a:pt x="7" y="66"/>
                    <a:pt x="15" y="70"/>
                    <a:pt x="23" y="7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5" y="10"/>
                    <a:pt x="7" y="5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18" name="Freeform 553"/>
            <p:cNvSpPr>
              <a:spLocks/>
            </p:cNvSpPr>
            <p:nvPr/>
          </p:nvSpPr>
          <p:spPr bwMode="auto">
            <a:xfrm>
              <a:off x="2425" y="2373"/>
              <a:ext cx="40" cy="187"/>
            </a:xfrm>
            <a:custGeom>
              <a:avLst/>
              <a:gdLst>
                <a:gd name="T0" fmla="*/ 0 w 16"/>
                <a:gd name="T1" fmla="*/ 1199 h 70"/>
                <a:gd name="T2" fmla="*/ 250 w 16"/>
                <a:gd name="T3" fmla="*/ 1336 h 70"/>
                <a:gd name="T4" fmla="*/ 250 w 16"/>
                <a:gd name="T5" fmla="*/ 150 h 70"/>
                <a:gd name="T6" fmla="*/ 0 w 16"/>
                <a:gd name="T7" fmla="*/ 0 h 70"/>
                <a:gd name="T8" fmla="*/ 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0" y="63"/>
                  </a:moveTo>
                  <a:cubicBezTo>
                    <a:pt x="5" y="65"/>
                    <a:pt x="11" y="68"/>
                    <a:pt x="16" y="7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1" y="5"/>
                    <a:pt x="5" y="3"/>
                    <a:pt x="0" y="0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19" name="Freeform 554"/>
            <p:cNvSpPr>
              <a:spLocks/>
            </p:cNvSpPr>
            <p:nvPr/>
          </p:nvSpPr>
          <p:spPr bwMode="auto">
            <a:xfrm>
              <a:off x="2265" y="2251"/>
              <a:ext cx="25" cy="200"/>
            </a:xfrm>
            <a:custGeom>
              <a:avLst/>
              <a:gdLst>
                <a:gd name="T0" fmla="*/ 0 w 10"/>
                <a:gd name="T1" fmla="*/ 1229 h 75"/>
                <a:gd name="T2" fmla="*/ 158 w 10"/>
                <a:gd name="T3" fmla="*/ 1421 h 75"/>
                <a:gd name="T4" fmla="*/ 158 w 10"/>
                <a:gd name="T5" fmla="*/ 192 h 75"/>
                <a:gd name="T6" fmla="*/ 0 w 10"/>
                <a:gd name="T7" fmla="*/ 0 h 75"/>
                <a:gd name="T8" fmla="*/ 0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0" y="65"/>
                  </a:moveTo>
                  <a:cubicBezTo>
                    <a:pt x="3" y="68"/>
                    <a:pt x="6" y="72"/>
                    <a:pt x="10" y="7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6" y="7"/>
                    <a:pt x="3" y="3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20" name="Freeform 555"/>
            <p:cNvSpPr>
              <a:spLocks/>
            </p:cNvSpPr>
            <p:nvPr/>
          </p:nvSpPr>
          <p:spPr bwMode="auto">
            <a:xfrm>
              <a:off x="2400" y="2357"/>
              <a:ext cx="10" cy="182"/>
            </a:xfrm>
            <a:custGeom>
              <a:avLst/>
              <a:gdLst>
                <a:gd name="T0" fmla="*/ 0 w 4"/>
                <a:gd name="T1" fmla="*/ 1269 h 68"/>
                <a:gd name="T2" fmla="*/ 63 w 4"/>
                <a:gd name="T3" fmla="*/ 1303 h 68"/>
                <a:gd name="T4" fmla="*/ 63 w 4"/>
                <a:gd name="T5" fmla="*/ 35 h 68"/>
                <a:gd name="T6" fmla="*/ 0 w 4"/>
                <a:gd name="T7" fmla="*/ 0 h 68"/>
                <a:gd name="T8" fmla="*/ 0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0" y="66"/>
                  </a:moveTo>
                  <a:cubicBezTo>
                    <a:pt x="1" y="66"/>
                    <a:pt x="3" y="67"/>
                    <a:pt x="4" y="6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21" name="Freeform 556"/>
            <p:cNvSpPr>
              <a:spLocks/>
            </p:cNvSpPr>
            <p:nvPr/>
          </p:nvSpPr>
          <p:spPr bwMode="auto">
            <a:xfrm>
              <a:off x="3360" y="2323"/>
              <a:ext cx="57" cy="200"/>
            </a:xfrm>
            <a:custGeom>
              <a:avLst/>
              <a:gdLst>
                <a:gd name="T0" fmla="*/ 349 w 23"/>
                <a:gd name="T1" fmla="*/ 1160 h 75"/>
                <a:gd name="T2" fmla="*/ 0 w 23"/>
                <a:gd name="T3" fmla="*/ 1421 h 75"/>
                <a:gd name="T4" fmla="*/ 0 w 23"/>
                <a:gd name="T5" fmla="*/ 264 h 75"/>
                <a:gd name="T6" fmla="*/ 349 w 23"/>
                <a:gd name="T7" fmla="*/ 0 h 75"/>
                <a:gd name="T8" fmla="*/ 349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23" y="61"/>
                  </a:moveTo>
                  <a:cubicBezTo>
                    <a:pt x="16" y="66"/>
                    <a:pt x="8" y="70"/>
                    <a:pt x="0" y="7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0"/>
                    <a:pt x="16" y="5"/>
                    <a:pt x="23" y="0"/>
                  </a:cubicBezTo>
                  <a:lnTo>
                    <a:pt x="23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22" name="Freeform 557"/>
            <p:cNvSpPr>
              <a:spLocks/>
            </p:cNvSpPr>
            <p:nvPr/>
          </p:nvSpPr>
          <p:spPr bwMode="auto">
            <a:xfrm>
              <a:off x="3290" y="2373"/>
              <a:ext cx="40" cy="187"/>
            </a:xfrm>
            <a:custGeom>
              <a:avLst/>
              <a:gdLst>
                <a:gd name="T0" fmla="*/ 250 w 16"/>
                <a:gd name="T1" fmla="*/ 1199 h 70"/>
                <a:gd name="T2" fmla="*/ 0 w 16"/>
                <a:gd name="T3" fmla="*/ 1336 h 70"/>
                <a:gd name="T4" fmla="*/ 0 w 16"/>
                <a:gd name="T5" fmla="*/ 150 h 70"/>
                <a:gd name="T6" fmla="*/ 250 w 16"/>
                <a:gd name="T7" fmla="*/ 0 h 70"/>
                <a:gd name="T8" fmla="*/ 25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16" y="63"/>
                  </a:moveTo>
                  <a:cubicBezTo>
                    <a:pt x="11" y="65"/>
                    <a:pt x="5" y="68"/>
                    <a:pt x="0" y="7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5"/>
                    <a:pt x="11" y="3"/>
                    <a:pt x="16" y="0"/>
                  </a:cubicBezTo>
                  <a:lnTo>
                    <a:pt x="16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23" name="Freeform 558"/>
            <p:cNvSpPr>
              <a:spLocks/>
            </p:cNvSpPr>
            <p:nvPr/>
          </p:nvSpPr>
          <p:spPr bwMode="auto">
            <a:xfrm>
              <a:off x="3465" y="2251"/>
              <a:ext cx="25" cy="200"/>
            </a:xfrm>
            <a:custGeom>
              <a:avLst/>
              <a:gdLst>
                <a:gd name="T0" fmla="*/ 158 w 10"/>
                <a:gd name="T1" fmla="*/ 1229 h 75"/>
                <a:gd name="T2" fmla="*/ 0 w 10"/>
                <a:gd name="T3" fmla="*/ 1421 h 75"/>
                <a:gd name="T4" fmla="*/ 0 w 10"/>
                <a:gd name="T5" fmla="*/ 192 h 75"/>
                <a:gd name="T6" fmla="*/ 158 w 10"/>
                <a:gd name="T7" fmla="*/ 0 h 75"/>
                <a:gd name="T8" fmla="*/ 158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10" y="65"/>
                  </a:moveTo>
                  <a:cubicBezTo>
                    <a:pt x="7" y="68"/>
                    <a:pt x="4" y="72"/>
                    <a:pt x="0" y="7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7"/>
                    <a:pt x="7" y="3"/>
                    <a:pt x="10" y="0"/>
                  </a:cubicBezTo>
                  <a:lnTo>
                    <a:pt x="10" y="6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24" name="Freeform 559"/>
            <p:cNvSpPr>
              <a:spLocks/>
            </p:cNvSpPr>
            <p:nvPr/>
          </p:nvSpPr>
          <p:spPr bwMode="auto">
            <a:xfrm>
              <a:off x="3345" y="2357"/>
              <a:ext cx="10" cy="182"/>
            </a:xfrm>
            <a:custGeom>
              <a:avLst/>
              <a:gdLst>
                <a:gd name="T0" fmla="*/ 63 w 4"/>
                <a:gd name="T1" fmla="*/ 1269 h 68"/>
                <a:gd name="T2" fmla="*/ 0 w 4"/>
                <a:gd name="T3" fmla="*/ 1303 h 68"/>
                <a:gd name="T4" fmla="*/ 0 w 4"/>
                <a:gd name="T5" fmla="*/ 35 h 68"/>
                <a:gd name="T6" fmla="*/ 63 w 4"/>
                <a:gd name="T7" fmla="*/ 0 h 68"/>
                <a:gd name="T8" fmla="*/ 63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4" y="66"/>
                  </a:moveTo>
                  <a:cubicBezTo>
                    <a:pt x="3" y="66"/>
                    <a:pt x="1" y="67"/>
                    <a:pt x="0" y="6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lnTo>
                    <a:pt x="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25" name="Freeform 560"/>
            <p:cNvSpPr>
              <a:spLocks/>
            </p:cNvSpPr>
            <p:nvPr/>
          </p:nvSpPr>
          <p:spPr bwMode="auto">
            <a:xfrm>
              <a:off x="2570" y="2427"/>
              <a:ext cx="117" cy="202"/>
            </a:xfrm>
            <a:custGeom>
              <a:avLst/>
              <a:gdLst>
                <a:gd name="T0" fmla="*/ 0 w 47"/>
                <a:gd name="T1" fmla="*/ 1223 h 76"/>
                <a:gd name="T2" fmla="*/ 724 w 47"/>
                <a:gd name="T3" fmla="*/ 1427 h 76"/>
                <a:gd name="T4" fmla="*/ 724 w 47"/>
                <a:gd name="T5" fmla="*/ 205 h 76"/>
                <a:gd name="T6" fmla="*/ 0 w 47"/>
                <a:gd name="T7" fmla="*/ 0 h 76"/>
                <a:gd name="T8" fmla="*/ 0 w 47"/>
                <a:gd name="T9" fmla="*/ 1223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6">
                  <a:moveTo>
                    <a:pt x="0" y="65"/>
                  </a:moveTo>
                  <a:cubicBezTo>
                    <a:pt x="13" y="73"/>
                    <a:pt x="34" y="75"/>
                    <a:pt x="47" y="7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26" y="9"/>
                    <a:pt x="13" y="5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26" name="Freeform 561"/>
            <p:cNvSpPr>
              <a:spLocks/>
            </p:cNvSpPr>
            <p:nvPr/>
          </p:nvSpPr>
          <p:spPr bwMode="auto">
            <a:xfrm>
              <a:off x="2712" y="2459"/>
              <a:ext cx="33" cy="178"/>
            </a:xfrm>
            <a:custGeom>
              <a:avLst/>
              <a:gdLst>
                <a:gd name="T0" fmla="*/ 0 w 13"/>
                <a:gd name="T1" fmla="*/ 1235 h 67"/>
                <a:gd name="T2" fmla="*/ 213 w 13"/>
                <a:gd name="T3" fmla="*/ 1257 h 67"/>
                <a:gd name="T4" fmla="*/ 213 w 13"/>
                <a:gd name="T5" fmla="*/ 21 h 67"/>
                <a:gd name="T6" fmla="*/ 0 w 13"/>
                <a:gd name="T7" fmla="*/ 0 h 67"/>
                <a:gd name="T8" fmla="*/ 0 w 13"/>
                <a:gd name="T9" fmla="*/ 1235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67">
                  <a:moveTo>
                    <a:pt x="0" y="66"/>
                  </a:moveTo>
                  <a:cubicBezTo>
                    <a:pt x="4" y="66"/>
                    <a:pt x="9" y="67"/>
                    <a:pt x="13" y="6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1"/>
                    <a:pt x="4" y="0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27" name="Freeform 562"/>
            <p:cNvSpPr>
              <a:spLocks/>
            </p:cNvSpPr>
            <p:nvPr/>
          </p:nvSpPr>
          <p:spPr bwMode="auto">
            <a:xfrm>
              <a:off x="2627" y="2445"/>
              <a:ext cx="28" cy="182"/>
            </a:xfrm>
            <a:custGeom>
              <a:avLst/>
              <a:gdLst>
                <a:gd name="T0" fmla="*/ 0 w 11"/>
                <a:gd name="T1" fmla="*/ 1269 h 68"/>
                <a:gd name="T2" fmla="*/ 181 w 11"/>
                <a:gd name="T3" fmla="*/ 1303 h 68"/>
                <a:gd name="T4" fmla="*/ 181 w 11"/>
                <a:gd name="T5" fmla="*/ 35 h 68"/>
                <a:gd name="T6" fmla="*/ 0 w 11"/>
                <a:gd name="T7" fmla="*/ 0 h 68"/>
                <a:gd name="T8" fmla="*/ 0 w 11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68">
                  <a:moveTo>
                    <a:pt x="0" y="66"/>
                  </a:moveTo>
                  <a:cubicBezTo>
                    <a:pt x="4" y="67"/>
                    <a:pt x="8" y="67"/>
                    <a:pt x="11" y="68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"/>
                    <a:pt x="4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28" name="Freeform 563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29" name="Freeform 564"/>
            <p:cNvSpPr>
              <a:spLocks/>
            </p:cNvSpPr>
            <p:nvPr/>
          </p:nvSpPr>
          <p:spPr bwMode="auto">
            <a:xfrm>
              <a:off x="2345" y="2469"/>
              <a:ext cx="960" cy="150"/>
            </a:xfrm>
            <a:custGeom>
              <a:avLst/>
              <a:gdLst>
                <a:gd name="T0" fmla="*/ 6000 w 384"/>
                <a:gd name="T1" fmla="*/ 458 h 56"/>
                <a:gd name="T2" fmla="*/ 3345 w 384"/>
                <a:gd name="T3" fmla="*/ 1077 h 56"/>
                <a:gd name="T4" fmla="*/ 0 w 384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56">
                  <a:moveTo>
                    <a:pt x="384" y="24"/>
                  </a:moveTo>
                  <a:cubicBezTo>
                    <a:pt x="338" y="44"/>
                    <a:pt x="278" y="56"/>
                    <a:pt x="214" y="56"/>
                  </a:cubicBezTo>
                  <a:cubicBezTo>
                    <a:pt x="127" y="56"/>
                    <a:pt x="50" y="34"/>
                    <a:pt x="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30" name="Oval 1729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731" name="Freeform 566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32" name="Freeform 567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33" name="Freeform 56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34" name="Freeform 56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35" name="Freeform 570"/>
            <p:cNvSpPr>
              <a:spLocks/>
            </p:cNvSpPr>
            <p:nvPr/>
          </p:nvSpPr>
          <p:spPr bwMode="auto">
            <a:xfrm>
              <a:off x="2295" y="1896"/>
              <a:ext cx="770" cy="293"/>
            </a:xfrm>
            <a:custGeom>
              <a:avLst/>
              <a:gdLst>
                <a:gd name="T0" fmla="*/ 0 w 308"/>
                <a:gd name="T1" fmla="*/ 2078 h 110"/>
                <a:gd name="T2" fmla="*/ 3613 w 308"/>
                <a:gd name="T3" fmla="*/ 21 h 110"/>
                <a:gd name="T4" fmla="*/ 4813 w 308"/>
                <a:gd name="T5" fmla="*/ 170 h 110"/>
                <a:gd name="T6" fmla="*/ 0 w 308"/>
                <a:gd name="T7" fmla="*/ 2078 h 1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110">
                  <a:moveTo>
                    <a:pt x="0" y="110"/>
                  </a:moveTo>
                  <a:cubicBezTo>
                    <a:pt x="14" y="48"/>
                    <a:pt x="120" y="1"/>
                    <a:pt x="231" y="1"/>
                  </a:cubicBezTo>
                  <a:cubicBezTo>
                    <a:pt x="257" y="1"/>
                    <a:pt x="283" y="4"/>
                    <a:pt x="308" y="9"/>
                  </a:cubicBezTo>
                  <a:cubicBezTo>
                    <a:pt x="254" y="0"/>
                    <a:pt x="49" y="7"/>
                    <a:pt x="0" y="1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36" name="Oval 1735"/>
            <p:cNvSpPr>
              <a:spLocks noChangeArrowheads="1"/>
            </p:cNvSpPr>
            <p:nvPr/>
          </p:nvSpPr>
          <p:spPr bwMode="auto">
            <a:xfrm>
              <a:off x="2890" y="1893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737" name="Oval 1736"/>
            <p:cNvSpPr>
              <a:spLocks noChangeArrowheads="1"/>
            </p:cNvSpPr>
            <p:nvPr/>
          </p:nvSpPr>
          <p:spPr bwMode="auto">
            <a:xfrm>
              <a:off x="2935" y="1904"/>
              <a:ext cx="22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738" name="Oval 1737"/>
            <p:cNvSpPr>
              <a:spLocks noChangeArrowheads="1"/>
            </p:cNvSpPr>
            <p:nvPr/>
          </p:nvSpPr>
          <p:spPr bwMode="auto">
            <a:xfrm>
              <a:off x="2860" y="190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739" name="Freeform 574"/>
            <p:cNvSpPr>
              <a:spLocks/>
            </p:cNvSpPr>
            <p:nvPr/>
          </p:nvSpPr>
          <p:spPr bwMode="auto">
            <a:xfrm>
              <a:off x="2842" y="2187"/>
              <a:ext cx="630" cy="218"/>
            </a:xfrm>
            <a:custGeom>
              <a:avLst/>
              <a:gdLst>
                <a:gd name="T0" fmla="*/ 0 w 252"/>
                <a:gd name="T1" fmla="*/ 1542 h 82"/>
                <a:gd name="T2" fmla="*/ 3938 w 252"/>
                <a:gd name="T3" fmla="*/ 0 h 82"/>
                <a:gd name="T4" fmla="*/ 0 w 252"/>
                <a:gd name="T5" fmla="*/ 1542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" h="82">
                  <a:moveTo>
                    <a:pt x="0" y="82"/>
                  </a:moveTo>
                  <a:cubicBezTo>
                    <a:pt x="57" y="82"/>
                    <a:pt x="193" y="71"/>
                    <a:pt x="252" y="0"/>
                  </a:cubicBezTo>
                  <a:cubicBezTo>
                    <a:pt x="232" y="15"/>
                    <a:pt x="140" y="68"/>
                    <a:pt x="0" y="8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</p:grpSp>
      <p:sp>
        <p:nvSpPr>
          <p:cNvPr id="1740" name="Oval 1739"/>
          <p:cNvSpPr/>
          <p:nvPr/>
        </p:nvSpPr>
        <p:spPr>
          <a:xfrm>
            <a:off x="1496490" y="3044497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" name="Oval 1740"/>
          <p:cNvSpPr/>
          <p:nvPr/>
        </p:nvSpPr>
        <p:spPr>
          <a:xfrm>
            <a:off x="1360951" y="3073531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2" name="Oval 1741"/>
          <p:cNvSpPr/>
          <p:nvPr/>
        </p:nvSpPr>
        <p:spPr>
          <a:xfrm>
            <a:off x="1309179" y="3003852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3" name="Oval 1742"/>
          <p:cNvSpPr/>
          <p:nvPr/>
        </p:nvSpPr>
        <p:spPr>
          <a:xfrm>
            <a:off x="1176107" y="3010515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4" name="Oval 1743"/>
          <p:cNvSpPr/>
          <p:nvPr/>
        </p:nvSpPr>
        <p:spPr>
          <a:xfrm>
            <a:off x="1199841" y="3079256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5" name="Freeform 166"/>
          <p:cNvSpPr/>
          <p:nvPr/>
        </p:nvSpPr>
        <p:spPr>
          <a:xfrm rot="17925448">
            <a:off x="1251366" y="3043016"/>
            <a:ext cx="104832" cy="95636"/>
          </a:xfrm>
          <a:custGeom>
            <a:avLst/>
            <a:gdLst>
              <a:gd name="connsiteX0" fmla="*/ 309963 w 1163917"/>
              <a:gd name="connsiteY0" fmla="*/ 496342 h 1096417"/>
              <a:gd name="connsiteX1" fmla="*/ 319488 w 1163917"/>
              <a:gd name="connsiteY1" fmla="*/ 472529 h 1096417"/>
              <a:gd name="connsiteX2" fmla="*/ 338538 w 1163917"/>
              <a:gd name="connsiteY2" fmla="*/ 443954 h 1096417"/>
              <a:gd name="connsiteX3" fmla="*/ 381400 w 1163917"/>
              <a:gd name="connsiteY3" fmla="*/ 420142 h 1096417"/>
              <a:gd name="connsiteX4" fmla="*/ 395688 w 1163917"/>
              <a:gd name="connsiteY4" fmla="*/ 405854 h 1096417"/>
              <a:gd name="connsiteX5" fmla="*/ 409975 w 1163917"/>
              <a:gd name="connsiteY5" fmla="*/ 401092 h 1096417"/>
              <a:gd name="connsiteX6" fmla="*/ 552850 w 1163917"/>
              <a:gd name="connsiteY6" fmla="*/ 396329 h 1096417"/>
              <a:gd name="connsiteX7" fmla="*/ 557613 w 1163917"/>
              <a:gd name="connsiteY7" fmla="*/ 310604 h 1096417"/>
              <a:gd name="connsiteX8" fmla="*/ 562375 w 1163917"/>
              <a:gd name="connsiteY8" fmla="*/ 215354 h 1096417"/>
              <a:gd name="connsiteX9" fmla="*/ 567138 w 1163917"/>
              <a:gd name="connsiteY9" fmla="*/ 182017 h 1096417"/>
              <a:gd name="connsiteX10" fmla="*/ 576663 w 1163917"/>
              <a:gd name="connsiteY10" fmla="*/ 167729 h 1096417"/>
              <a:gd name="connsiteX11" fmla="*/ 610000 w 1163917"/>
              <a:gd name="connsiteY11" fmla="*/ 91529 h 1096417"/>
              <a:gd name="connsiteX12" fmla="*/ 614763 w 1163917"/>
              <a:gd name="connsiteY12" fmla="*/ 77242 h 1096417"/>
              <a:gd name="connsiteX13" fmla="*/ 638575 w 1163917"/>
              <a:gd name="connsiteY13" fmla="*/ 34379 h 1096417"/>
              <a:gd name="connsiteX14" fmla="*/ 643338 w 1163917"/>
              <a:gd name="connsiteY14" fmla="*/ 15329 h 1096417"/>
              <a:gd name="connsiteX15" fmla="*/ 648100 w 1163917"/>
              <a:gd name="connsiteY15" fmla="*/ 1042 h 1096417"/>
              <a:gd name="connsiteX16" fmla="*/ 638575 w 1163917"/>
              <a:gd name="connsiteY16" fmla="*/ 34379 h 1096417"/>
              <a:gd name="connsiteX17" fmla="*/ 619525 w 1163917"/>
              <a:gd name="connsiteY17" fmla="*/ 62954 h 1096417"/>
              <a:gd name="connsiteX18" fmla="*/ 605238 w 1163917"/>
              <a:gd name="connsiteY18" fmla="*/ 91529 h 1096417"/>
              <a:gd name="connsiteX19" fmla="*/ 595713 w 1163917"/>
              <a:gd name="connsiteY19" fmla="*/ 124867 h 1096417"/>
              <a:gd name="connsiteX20" fmla="*/ 586188 w 1163917"/>
              <a:gd name="connsiteY20" fmla="*/ 153442 h 1096417"/>
              <a:gd name="connsiteX21" fmla="*/ 581425 w 1163917"/>
              <a:gd name="connsiteY21" fmla="*/ 167729 h 1096417"/>
              <a:gd name="connsiteX22" fmla="*/ 576663 w 1163917"/>
              <a:gd name="connsiteY22" fmla="*/ 186779 h 1096417"/>
              <a:gd name="connsiteX23" fmla="*/ 571900 w 1163917"/>
              <a:gd name="connsiteY23" fmla="*/ 201067 h 1096417"/>
              <a:gd name="connsiteX24" fmla="*/ 562375 w 1163917"/>
              <a:gd name="connsiteY24" fmla="*/ 239167 h 1096417"/>
              <a:gd name="connsiteX25" fmla="*/ 567138 w 1163917"/>
              <a:gd name="connsiteY25" fmla="*/ 367754 h 1096417"/>
              <a:gd name="connsiteX26" fmla="*/ 581425 w 1163917"/>
              <a:gd name="connsiteY26" fmla="*/ 377279 h 1096417"/>
              <a:gd name="connsiteX27" fmla="*/ 610000 w 1163917"/>
              <a:gd name="connsiteY27" fmla="*/ 386804 h 1096417"/>
              <a:gd name="connsiteX28" fmla="*/ 638575 w 1163917"/>
              <a:gd name="connsiteY28" fmla="*/ 396329 h 1096417"/>
              <a:gd name="connsiteX29" fmla="*/ 652863 w 1163917"/>
              <a:gd name="connsiteY29" fmla="*/ 401092 h 1096417"/>
              <a:gd name="connsiteX30" fmla="*/ 681438 w 1163917"/>
              <a:gd name="connsiteY30" fmla="*/ 420142 h 1096417"/>
              <a:gd name="connsiteX31" fmla="*/ 686200 w 1163917"/>
              <a:gd name="connsiteY31" fmla="*/ 434429 h 1096417"/>
              <a:gd name="connsiteX32" fmla="*/ 714775 w 1163917"/>
              <a:gd name="connsiteY32" fmla="*/ 458242 h 1096417"/>
              <a:gd name="connsiteX33" fmla="*/ 729063 w 1163917"/>
              <a:gd name="connsiteY33" fmla="*/ 463004 h 1096417"/>
              <a:gd name="connsiteX34" fmla="*/ 757638 w 1163917"/>
              <a:gd name="connsiteY34" fmla="*/ 482054 h 1096417"/>
              <a:gd name="connsiteX35" fmla="*/ 781450 w 1163917"/>
              <a:gd name="connsiteY35" fmla="*/ 510629 h 1096417"/>
              <a:gd name="connsiteX36" fmla="*/ 829075 w 1163917"/>
              <a:gd name="connsiteY36" fmla="*/ 539204 h 1096417"/>
              <a:gd name="connsiteX37" fmla="*/ 857650 w 1163917"/>
              <a:gd name="connsiteY37" fmla="*/ 558254 h 1096417"/>
              <a:gd name="connsiteX38" fmla="*/ 871938 w 1163917"/>
              <a:gd name="connsiteY38" fmla="*/ 572542 h 1096417"/>
              <a:gd name="connsiteX39" fmla="*/ 886225 w 1163917"/>
              <a:gd name="connsiteY39" fmla="*/ 577304 h 1096417"/>
              <a:gd name="connsiteX40" fmla="*/ 900513 w 1163917"/>
              <a:gd name="connsiteY40" fmla="*/ 586829 h 1096417"/>
              <a:gd name="connsiteX41" fmla="*/ 914800 w 1163917"/>
              <a:gd name="connsiteY41" fmla="*/ 591592 h 1096417"/>
              <a:gd name="connsiteX42" fmla="*/ 948138 w 1163917"/>
              <a:gd name="connsiteY42" fmla="*/ 605879 h 1096417"/>
              <a:gd name="connsiteX43" fmla="*/ 981475 w 1163917"/>
              <a:gd name="connsiteY43" fmla="*/ 610642 h 1096417"/>
              <a:gd name="connsiteX44" fmla="*/ 1057675 w 1163917"/>
              <a:gd name="connsiteY44" fmla="*/ 620167 h 1096417"/>
              <a:gd name="connsiteX45" fmla="*/ 1071963 w 1163917"/>
              <a:gd name="connsiteY45" fmla="*/ 624929 h 1096417"/>
              <a:gd name="connsiteX46" fmla="*/ 1086250 w 1163917"/>
              <a:gd name="connsiteY46" fmla="*/ 639217 h 1096417"/>
              <a:gd name="connsiteX47" fmla="*/ 1100538 w 1163917"/>
              <a:gd name="connsiteY47" fmla="*/ 643979 h 1096417"/>
              <a:gd name="connsiteX48" fmla="*/ 1114825 w 1163917"/>
              <a:gd name="connsiteY48" fmla="*/ 663029 h 1096417"/>
              <a:gd name="connsiteX49" fmla="*/ 1143400 w 1163917"/>
              <a:gd name="connsiteY49" fmla="*/ 677317 h 1096417"/>
              <a:gd name="connsiteX50" fmla="*/ 1162450 w 1163917"/>
              <a:gd name="connsiteY50" fmla="*/ 691604 h 1096417"/>
              <a:gd name="connsiteX51" fmla="*/ 1152925 w 1163917"/>
              <a:gd name="connsiteY51" fmla="*/ 677317 h 1096417"/>
              <a:gd name="connsiteX52" fmla="*/ 1148163 w 1163917"/>
              <a:gd name="connsiteY52" fmla="*/ 663029 h 1096417"/>
              <a:gd name="connsiteX53" fmla="*/ 1114825 w 1163917"/>
              <a:gd name="connsiteY53" fmla="*/ 624929 h 1096417"/>
              <a:gd name="connsiteX54" fmla="*/ 1095775 w 1163917"/>
              <a:gd name="connsiteY54" fmla="*/ 615404 h 1096417"/>
              <a:gd name="connsiteX55" fmla="*/ 1081488 w 1163917"/>
              <a:gd name="connsiteY55" fmla="*/ 610642 h 1096417"/>
              <a:gd name="connsiteX56" fmla="*/ 1024338 w 1163917"/>
              <a:gd name="connsiteY56" fmla="*/ 601117 h 1096417"/>
              <a:gd name="connsiteX57" fmla="*/ 895750 w 1163917"/>
              <a:gd name="connsiteY57" fmla="*/ 596354 h 1096417"/>
              <a:gd name="connsiteX58" fmla="*/ 862413 w 1163917"/>
              <a:gd name="connsiteY58" fmla="*/ 577304 h 1096417"/>
              <a:gd name="connsiteX59" fmla="*/ 852888 w 1163917"/>
              <a:gd name="connsiteY59" fmla="*/ 563017 h 1096417"/>
              <a:gd name="connsiteX60" fmla="*/ 838600 w 1163917"/>
              <a:gd name="connsiteY60" fmla="*/ 558254 h 1096417"/>
              <a:gd name="connsiteX61" fmla="*/ 810025 w 1163917"/>
              <a:gd name="connsiteY61" fmla="*/ 543967 h 1096417"/>
              <a:gd name="connsiteX62" fmla="*/ 762400 w 1163917"/>
              <a:gd name="connsiteY62" fmla="*/ 563017 h 1096417"/>
              <a:gd name="connsiteX63" fmla="*/ 757638 w 1163917"/>
              <a:gd name="connsiteY63" fmla="*/ 577304 h 1096417"/>
              <a:gd name="connsiteX64" fmla="*/ 762400 w 1163917"/>
              <a:gd name="connsiteY64" fmla="*/ 624929 h 1096417"/>
              <a:gd name="connsiteX65" fmla="*/ 771925 w 1163917"/>
              <a:gd name="connsiteY65" fmla="*/ 653504 h 1096417"/>
              <a:gd name="connsiteX66" fmla="*/ 776688 w 1163917"/>
              <a:gd name="connsiteY66" fmla="*/ 667792 h 1096417"/>
              <a:gd name="connsiteX67" fmla="*/ 776688 w 1163917"/>
              <a:gd name="connsiteY67" fmla="*/ 763042 h 1096417"/>
              <a:gd name="connsiteX68" fmla="*/ 767163 w 1163917"/>
              <a:gd name="connsiteY68" fmla="*/ 791617 h 1096417"/>
              <a:gd name="connsiteX69" fmla="*/ 771925 w 1163917"/>
              <a:gd name="connsiteY69" fmla="*/ 834479 h 1096417"/>
              <a:gd name="connsiteX70" fmla="*/ 795738 w 1163917"/>
              <a:gd name="connsiteY70" fmla="*/ 863054 h 1096417"/>
              <a:gd name="connsiteX71" fmla="*/ 810025 w 1163917"/>
              <a:gd name="connsiteY71" fmla="*/ 867817 h 1096417"/>
              <a:gd name="connsiteX72" fmla="*/ 833838 w 1163917"/>
              <a:gd name="connsiteY72" fmla="*/ 891629 h 1096417"/>
              <a:gd name="connsiteX73" fmla="*/ 843363 w 1163917"/>
              <a:gd name="connsiteY73" fmla="*/ 905917 h 1096417"/>
              <a:gd name="connsiteX74" fmla="*/ 862413 w 1163917"/>
              <a:gd name="connsiteY74" fmla="*/ 920204 h 1096417"/>
              <a:gd name="connsiteX75" fmla="*/ 871938 w 1163917"/>
              <a:gd name="connsiteY75" fmla="*/ 934492 h 1096417"/>
              <a:gd name="connsiteX76" fmla="*/ 886225 w 1163917"/>
              <a:gd name="connsiteY76" fmla="*/ 944017 h 1096417"/>
              <a:gd name="connsiteX77" fmla="*/ 905275 w 1163917"/>
              <a:gd name="connsiteY77" fmla="*/ 972592 h 1096417"/>
              <a:gd name="connsiteX78" fmla="*/ 914800 w 1163917"/>
              <a:gd name="connsiteY78" fmla="*/ 1001167 h 1096417"/>
              <a:gd name="connsiteX79" fmla="*/ 924325 w 1163917"/>
              <a:gd name="connsiteY79" fmla="*/ 1015454 h 1096417"/>
              <a:gd name="connsiteX80" fmla="*/ 929088 w 1163917"/>
              <a:gd name="connsiteY80" fmla="*/ 1034504 h 1096417"/>
              <a:gd name="connsiteX81" fmla="*/ 919563 w 1163917"/>
              <a:gd name="connsiteY81" fmla="*/ 986879 h 1096417"/>
              <a:gd name="connsiteX82" fmla="*/ 910038 w 1163917"/>
              <a:gd name="connsiteY82" fmla="*/ 972592 h 1096417"/>
              <a:gd name="connsiteX83" fmla="*/ 895750 w 1163917"/>
              <a:gd name="connsiteY83" fmla="*/ 944017 h 1096417"/>
              <a:gd name="connsiteX84" fmla="*/ 876700 w 1163917"/>
              <a:gd name="connsiteY84" fmla="*/ 939254 h 1096417"/>
              <a:gd name="connsiteX85" fmla="*/ 848125 w 1163917"/>
              <a:gd name="connsiteY85" fmla="*/ 924967 h 1096417"/>
              <a:gd name="connsiteX86" fmla="*/ 819550 w 1163917"/>
              <a:gd name="connsiteY86" fmla="*/ 910679 h 1096417"/>
              <a:gd name="connsiteX87" fmla="*/ 805263 w 1163917"/>
              <a:gd name="connsiteY87" fmla="*/ 882104 h 1096417"/>
              <a:gd name="connsiteX88" fmla="*/ 790975 w 1163917"/>
              <a:gd name="connsiteY88" fmla="*/ 877342 h 1096417"/>
              <a:gd name="connsiteX89" fmla="*/ 757638 w 1163917"/>
              <a:gd name="connsiteY89" fmla="*/ 844004 h 1096417"/>
              <a:gd name="connsiteX90" fmla="*/ 729063 w 1163917"/>
              <a:gd name="connsiteY90" fmla="*/ 863054 h 1096417"/>
              <a:gd name="connsiteX91" fmla="*/ 700488 w 1163917"/>
              <a:gd name="connsiteY91" fmla="*/ 886867 h 1096417"/>
              <a:gd name="connsiteX92" fmla="*/ 671913 w 1163917"/>
              <a:gd name="connsiteY92" fmla="*/ 896392 h 1096417"/>
              <a:gd name="connsiteX93" fmla="*/ 643338 w 1163917"/>
              <a:gd name="connsiteY93" fmla="*/ 905917 h 1096417"/>
              <a:gd name="connsiteX94" fmla="*/ 624288 w 1163917"/>
              <a:gd name="connsiteY94" fmla="*/ 910679 h 1096417"/>
              <a:gd name="connsiteX95" fmla="*/ 467125 w 1163917"/>
              <a:gd name="connsiteY95" fmla="*/ 915442 h 1096417"/>
              <a:gd name="connsiteX96" fmla="*/ 452838 w 1163917"/>
              <a:gd name="connsiteY96" fmla="*/ 920204 h 1096417"/>
              <a:gd name="connsiteX97" fmla="*/ 457600 w 1163917"/>
              <a:gd name="connsiteY97" fmla="*/ 953542 h 1096417"/>
              <a:gd name="connsiteX98" fmla="*/ 452838 w 1163917"/>
              <a:gd name="connsiteY98" fmla="*/ 1048792 h 1096417"/>
              <a:gd name="connsiteX99" fmla="*/ 448075 w 1163917"/>
              <a:gd name="connsiteY99" fmla="*/ 1067842 h 1096417"/>
              <a:gd name="connsiteX100" fmla="*/ 438550 w 1163917"/>
              <a:gd name="connsiteY100" fmla="*/ 1096417 h 1096417"/>
              <a:gd name="connsiteX101" fmla="*/ 433788 w 1163917"/>
              <a:gd name="connsiteY101" fmla="*/ 1082129 h 1096417"/>
              <a:gd name="connsiteX102" fmla="*/ 438550 w 1163917"/>
              <a:gd name="connsiteY102" fmla="*/ 1063079 h 1096417"/>
              <a:gd name="connsiteX103" fmla="*/ 452838 w 1163917"/>
              <a:gd name="connsiteY103" fmla="*/ 1029742 h 1096417"/>
              <a:gd name="connsiteX104" fmla="*/ 462363 w 1163917"/>
              <a:gd name="connsiteY104" fmla="*/ 1001167 h 1096417"/>
              <a:gd name="connsiteX105" fmla="*/ 467125 w 1163917"/>
              <a:gd name="connsiteY105" fmla="*/ 986879 h 1096417"/>
              <a:gd name="connsiteX106" fmla="*/ 462363 w 1163917"/>
              <a:gd name="connsiteY106" fmla="*/ 929729 h 1096417"/>
              <a:gd name="connsiteX107" fmla="*/ 457600 w 1163917"/>
              <a:gd name="connsiteY107" fmla="*/ 915442 h 1096417"/>
              <a:gd name="connsiteX108" fmla="*/ 409975 w 1163917"/>
              <a:gd name="connsiteY108" fmla="*/ 896392 h 1096417"/>
              <a:gd name="connsiteX109" fmla="*/ 395688 w 1163917"/>
              <a:gd name="connsiteY109" fmla="*/ 891629 h 1096417"/>
              <a:gd name="connsiteX110" fmla="*/ 381400 w 1163917"/>
              <a:gd name="connsiteY110" fmla="*/ 886867 h 1096417"/>
              <a:gd name="connsiteX111" fmla="*/ 376638 w 1163917"/>
              <a:gd name="connsiteY111" fmla="*/ 872579 h 1096417"/>
              <a:gd name="connsiteX112" fmla="*/ 362350 w 1163917"/>
              <a:gd name="connsiteY112" fmla="*/ 863054 h 1096417"/>
              <a:gd name="connsiteX113" fmla="*/ 352825 w 1163917"/>
              <a:gd name="connsiteY113" fmla="*/ 848767 h 1096417"/>
              <a:gd name="connsiteX114" fmla="*/ 338538 w 1163917"/>
              <a:gd name="connsiteY114" fmla="*/ 820192 h 1096417"/>
              <a:gd name="connsiteX115" fmla="*/ 324250 w 1163917"/>
              <a:gd name="connsiteY115" fmla="*/ 772567 h 1096417"/>
              <a:gd name="connsiteX116" fmla="*/ 319488 w 1163917"/>
              <a:gd name="connsiteY116" fmla="*/ 743992 h 1096417"/>
              <a:gd name="connsiteX117" fmla="*/ 324250 w 1163917"/>
              <a:gd name="connsiteY117" fmla="*/ 710654 h 1096417"/>
              <a:gd name="connsiteX118" fmla="*/ 305200 w 1163917"/>
              <a:gd name="connsiteY118" fmla="*/ 701129 h 1096417"/>
              <a:gd name="connsiteX119" fmla="*/ 276625 w 1163917"/>
              <a:gd name="connsiteY119" fmla="*/ 691604 h 1096417"/>
              <a:gd name="connsiteX120" fmla="*/ 243288 w 1163917"/>
              <a:gd name="connsiteY120" fmla="*/ 682079 h 1096417"/>
              <a:gd name="connsiteX121" fmla="*/ 81363 w 1163917"/>
              <a:gd name="connsiteY121" fmla="*/ 686842 h 1096417"/>
              <a:gd name="connsiteX122" fmla="*/ 5163 w 1163917"/>
              <a:gd name="connsiteY122" fmla="*/ 696367 h 1096417"/>
              <a:gd name="connsiteX123" fmla="*/ 76600 w 1163917"/>
              <a:gd name="connsiteY123" fmla="*/ 691604 h 1096417"/>
              <a:gd name="connsiteX124" fmla="*/ 105175 w 1163917"/>
              <a:gd name="connsiteY124" fmla="*/ 686842 h 1096417"/>
              <a:gd name="connsiteX125" fmla="*/ 124225 w 1163917"/>
              <a:gd name="connsiteY125" fmla="*/ 682079 h 1096417"/>
              <a:gd name="connsiteX126" fmla="*/ 157563 w 1163917"/>
              <a:gd name="connsiteY126" fmla="*/ 677317 h 1096417"/>
              <a:gd name="connsiteX127" fmla="*/ 190900 w 1163917"/>
              <a:gd name="connsiteY127" fmla="*/ 667792 h 1096417"/>
              <a:gd name="connsiteX128" fmla="*/ 233763 w 1163917"/>
              <a:gd name="connsiteY128" fmla="*/ 658267 h 1096417"/>
              <a:gd name="connsiteX129" fmla="*/ 248050 w 1163917"/>
              <a:gd name="connsiteY129" fmla="*/ 648742 h 1096417"/>
              <a:gd name="connsiteX130" fmla="*/ 276625 w 1163917"/>
              <a:gd name="connsiteY130" fmla="*/ 639217 h 1096417"/>
              <a:gd name="connsiteX131" fmla="*/ 295675 w 1163917"/>
              <a:gd name="connsiteY131" fmla="*/ 610642 h 1096417"/>
              <a:gd name="connsiteX132" fmla="*/ 305200 w 1163917"/>
              <a:gd name="connsiteY132" fmla="*/ 582067 h 1096417"/>
              <a:gd name="connsiteX133" fmla="*/ 300438 w 1163917"/>
              <a:gd name="connsiteY133" fmla="*/ 553492 h 1096417"/>
              <a:gd name="connsiteX134" fmla="*/ 295675 w 1163917"/>
              <a:gd name="connsiteY134" fmla="*/ 539204 h 1096417"/>
              <a:gd name="connsiteX135" fmla="*/ 267100 w 1163917"/>
              <a:gd name="connsiteY135" fmla="*/ 520154 h 1096417"/>
              <a:gd name="connsiteX136" fmla="*/ 248050 w 1163917"/>
              <a:gd name="connsiteY136" fmla="*/ 491579 h 1096417"/>
              <a:gd name="connsiteX137" fmla="*/ 243288 w 1163917"/>
              <a:gd name="connsiteY137" fmla="*/ 477292 h 1096417"/>
              <a:gd name="connsiteX138" fmla="*/ 233763 w 1163917"/>
              <a:gd name="connsiteY138" fmla="*/ 463004 h 1096417"/>
              <a:gd name="connsiteX139" fmla="*/ 229000 w 1163917"/>
              <a:gd name="connsiteY139" fmla="*/ 448717 h 1096417"/>
              <a:gd name="connsiteX140" fmla="*/ 219475 w 1163917"/>
              <a:gd name="connsiteY140" fmla="*/ 410617 h 1096417"/>
              <a:gd name="connsiteX141" fmla="*/ 214713 w 1163917"/>
              <a:gd name="connsiteY141" fmla="*/ 396329 h 1096417"/>
              <a:gd name="connsiteX142" fmla="*/ 205188 w 1163917"/>
              <a:gd name="connsiteY142" fmla="*/ 382042 h 1096417"/>
              <a:gd name="connsiteX143" fmla="*/ 200425 w 1163917"/>
              <a:gd name="connsiteY143" fmla="*/ 362992 h 1096417"/>
              <a:gd name="connsiteX144" fmla="*/ 209950 w 1163917"/>
              <a:gd name="connsiteY144" fmla="*/ 377279 h 1096417"/>
              <a:gd name="connsiteX145" fmla="*/ 238525 w 1163917"/>
              <a:gd name="connsiteY145" fmla="*/ 401092 h 1096417"/>
              <a:gd name="connsiteX146" fmla="*/ 276625 w 1163917"/>
              <a:gd name="connsiteY146" fmla="*/ 443954 h 1096417"/>
              <a:gd name="connsiteX147" fmla="*/ 305200 w 1163917"/>
              <a:gd name="connsiteY147" fmla="*/ 467767 h 1096417"/>
              <a:gd name="connsiteX148" fmla="*/ 319488 w 1163917"/>
              <a:gd name="connsiteY148" fmla="*/ 477292 h 1096417"/>
              <a:gd name="connsiteX149" fmla="*/ 309963 w 1163917"/>
              <a:gd name="connsiteY149" fmla="*/ 496342 h 109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163917" h="1096417">
                <a:moveTo>
                  <a:pt x="309963" y="496342"/>
                </a:moveTo>
                <a:cubicBezTo>
                  <a:pt x="309963" y="495548"/>
                  <a:pt x="315394" y="480034"/>
                  <a:pt x="319488" y="472529"/>
                </a:cubicBezTo>
                <a:cubicBezTo>
                  <a:pt x="324970" y="462479"/>
                  <a:pt x="332188" y="453479"/>
                  <a:pt x="338538" y="443954"/>
                </a:cubicBezTo>
                <a:cubicBezTo>
                  <a:pt x="347896" y="429917"/>
                  <a:pt x="366511" y="425105"/>
                  <a:pt x="381400" y="420142"/>
                </a:cubicBezTo>
                <a:cubicBezTo>
                  <a:pt x="386163" y="415379"/>
                  <a:pt x="390084" y="409590"/>
                  <a:pt x="395688" y="405854"/>
                </a:cubicBezTo>
                <a:cubicBezTo>
                  <a:pt x="399865" y="403069"/>
                  <a:pt x="404964" y="401396"/>
                  <a:pt x="409975" y="401092"/>
                </a:cubicBezTo>
                <a:cubicBezTo>
                  <a:pt x="457539" y="398209"/>
                  <a:pt x="505225" y="397917"/>
                  <a:pt x="552850" y="396329"/>
                </a:cubicBezTo>
                <a:cubicBezTo>
                  <a:pt x="554438" y="367754"/>
                  <a:pt x="556109" y="339184"/>
                  <a:pt x="557613" y="310604"/>
                </a:cubicBezTo>
                <a:cubicBezTo>
                  <a:pt x="559284" y="278858"/>
                  <a:pt x="560027" y="247057"/>
                  <a:pt x="562375" y="215354"/>
                </a:cubicBezTo>
                <a:cubicBezTo>
                  <a:pt x="563204" y="204159"/>
                  <a:pt x="563912" y="192769"/>
                  <a:pt x="567138" y="182017"/>
                </a:cubicBezTo>
                <a:cubicBezTo>
                  <a:pt x="568783" y="176534"/>
                  <a:pt x="573488" y="172492"/>
                  <a:pt x="576663" y="167729"/>
                </a:cubicBezTo>
                <a:cubicBezTo>
                  <a:pt x="589820" y="115100"/>
                  <a:pt x="579250" y="140730"/>
                  <a:pt x="610000" y="91529"/>
                </a:cubicBezTo>
                <a:cubicBezTo>
                  <a:pt x="612661" y="87272"/>
                  <a:pt x="612785" y="81856"/>
                  <a:pt x="614763" y="77242"/>
                </a:cubicBezTo>
                <a:cubicBezTo>
                  <a:pt x="621596" y="61300"/>
                  <a:pt x="629544" y="49432"/>
                  <a:pt x="638575" y="34379"/>
                </a:cubicBezTo>
                <a:cubicBezTo>
                  <a:pt x="640163" y="28029"/>
                  <a:pt x="641540" y="21623"/>
                  <a:pt x="643338" y="15329"/>
                </a:cubicBezTo>
                <a:cubicBezTo>
                  <a:pt x="644717" y="10502"/>
                  <a:pt x="648100" y="-3978"/>
                  <a:pt x="648100" y="1042"/>
                </a:cubicBezTo>
                <a:cubicBezTo>
                  <a:pt x="648100" y="3512"/>
                  <a:pt x="640822" y="30334"/>
                  <a:pt x="638575" y="34379"/>
                </a:cubicBezTo>
                <a:cubicBezTo>
                  <a:pt x="633015" y="44386"/>
                  <a:pt x="619525" y="62954"/>
                  <a:pt x="619525" y="62954"/>
                </a:cubicBezTo>
                <a:cubicBezTo>
                  <a:pt x="607558" y="98861"/>
                  <a:pt x="623699" y="54607"/>
                  <a:pt x="605238" y="91529"/>
                </a:cubicBezTo>
                <a:cubicBezTo>
                  <a:pt x="601234" y="99536"/>
                  <a:pt x="598004" y="117232"/>
                  <a:pt x="595713" y="124867"/>
                </a:cubicBezTo>
                <a:cubicBezTo>
                  <a:pt x="592828" y="134484"/>
                  <a:pt x="589363" y="143917"/>
                  <a:pt x="586188" y="153442"/>
                </a:cubicBezTo>
                <a:cubicBezTo>
                  <a:pt x="584600" y="158204"/>
                  <a:pt x="582642" y="162859"/>
                  <a:pt x="581425" y="167729"/>
                </a:cubicBezTo>
                <a:cubicBezTo>
                  <a:pt x="579838" y="174079"/>
                  <a:pt x="578461" y="180485"/>
                  <a:pt x="576663" y="186779"/>
                </a:cubicBezTo>
                <a:cubicBezTo>
                  <a:pt x="575284" y="191606"/>
                  <a:pt x="573221" y="196224"/>
                  <a:pt x="571900" y="201067"/>
                </a:cubicBezTo>
                <a:cubicBezTo>
                  <a:pt x="568455" y="213697"/>
                  <a:pt x="562375" y="239167"/>
                  <a:pt x="562375" y="239167"/>
                </a:cubicBezTo>
                <a:cubicBezTo>
                  <a:pt x="563963" y="282029"/>
                  <a:pt x="561277" y="325265"/>
                  <a:pt x="567138" y="367754"/>
                </a:cubicBezTo>
                <a:cubicBezTo>
                  <a:pt x="567920" y="373424"/>
                  <a:pt x="576195" y="374954"/>
                  <a:pt x="581425" y="377279"/>
                </a:cubicBezTo>
                <a:cubicBezTo>
                  <a:pt x="590600" y="381357"/>
                  <a:pt x="600475" y="383629"/>
                  <a:pt x="610000" y="386804"/>
                </a:cubicBezTo>
                <a:lnTo>
                  <a:pt x="638575" y="396329"/>
                </a:lnTo>
                <a:lnTo>
                  <a:pt x="652863" y="401092"/>
                </a:lnTo>
                <a:cubicBezTo>
                  <a:pt x="663723" y="404712"/>
                  <a:pt x="681438" y="420142"/>
                  <a:pt x="681438" y="420142"/>
                </a:cubicBezTo>
                <a:cubicBezTo>
                  <a:pt x="683025" y="424904"/>
                  <a:pt x="683415" y="430252"/>
                  <a:pt x="686200" y="434429"/>
                </a:cubicBezTo>
                <a:cubicBezTo>
                  <a:pt x="691466" y="442328"/>
                  <a:pt x="705990" y="453850"/>
                  <a:pt x="714775" y="458242"/>
                </a:cubicBezTo>
                <a:cubicBezTo>
                  <a:pt x="719265" y="460487"/>
                  <a:pt x="724300" y="461417"/>
                  <a:pt x="729063" y="463004"/>
                </a:cubicBezTo>
                <a:cubicBezTo>
                  <a:pt x="738588" y="469354"/>
                  <a:pt x="751288" y="472529"/>
                  <a:pt x="757638" y="482054"/>
                </a:cubicBezTo>
                <a:cubicBezTo>
                  <a:pt x="767003" y="496102"/>
                  <a:pt x="767699" y="499170"/>
                  <a:pt x="781450" y="510629"/>
                </a:cubicBezTo>
                <a:cubicBezTo>
                  <a:pt x="795934" y="522699"/>
                  <a:pt x="814591" y="527134"/>
                  <a:pt x="829075" y="539204"/>
                </a:cubicBezTo>
                <a:cubicBezTo>
                  <a:pt x="852857" y="559023"/>
                  <a:pt x="832543" y="549885"/>
                  <a:pt x="857650" y="558254"/>
                </a:cubicBezTo>
                <a:cubicBezTo>
                  <a:pt x="862413" y="563017"/>
                  <a:pt x="866334" y="568806"/>
                  <a:pt x="871938" y="572542"/>
                </a:cubicBezTo>
                <a:cubicBezTo>
                  <a:pt x="876115" y="575327"/>
                  <a:pt x="881735" y="575059"/>
                  <a:pt x="886225" y="577304"/>
                </a:cubicBezTo>
                <a:cubicBezTo>
                  <a:pt x="891345" y="579864"/>
                  <a:pt x="895393" y="584269"/>
                  <a:pt x="900513" y="586829"/>
                </a:cubicBezTo>
                <a:cubicBezTo>
                  <a:pt x="905003" y="589074"/>
                  <a:pt x="910310" y="589347"/>
                  <a:pt x="914800" y="591592"/>
                </a:cubicBezTo>
                <a:cubicBezTo>
                  <a:pt x="940260" y="604322"/>
                  <a:pt x="916988" y="600215"/>
                  <a:pt x="948138" y="605879"/>
                </a:cubicBezTo>
                <a:cubicBezTo>
                  <a:pt x="959182" y="607887"/>
                  <a:pt x="970327" y="609330"/>
                  <a:pt x="981475" y="610642"/>
                </a:cubicBezTo>
                <a:cubicBezTo>
                  <a:pt x="1009492" y="613938"/>
                  <a:pt x="1031046" y="614250"/>
                  <a:pt x="1057675" y="620167"/>
                </a:cubicBezTo>
                <a:cubicBezTo>
                  <a:pt x="1062576" y="621256"/>
                  <a:pt x="1067200" y="623342"/>
                  <a:pt x="1071963" y="624929"/>
                </a:cubicBezTo>
                <a:cubicBezTo>
                  <a:pt x="1076725" y="629692"/>
                  <a:pt x="1080646" y="635481"/>
                  <a:pt x="1086250" y="639217"/>
                </a:cubicBezTo>
                <a:cubicBezTo>
                  <a:pt x="1090427" y="642002"/>
                  <a:pt x="1096681" y="640765"/>
                  <a:pt x="1100538" y="643979"/>
                </a:cubicBezTo>
                <a:cubicBezTo>
                  <a:pt x="1106636" y="649060"/>
                  <a:pt x="1109212" y="657416"/>
                  <a:pt x="1114825" y="663029"/>
                </a:cubicBezTo>
                <a:cubicBezTo>
                  <a:pt x="1124056" y="672260"/>
                  <a:pt x="1131781" y="673443"/>
                  <a:pt x="1143400" y="677317"/>
                </a:cubicBezTo>
                <a:cubicBezTo>
                  <a:pt x="1149750" y="682079"/>
                  <a:pt x="1154513" y="691604"/>
                  <a:pt x="1162450" y="691604"/>
                </a:cubicBezTo>
                <a:cubicBezTo>
                  <a:pt x="1168174" y="691604"/>
                  <a:pt x="1155485" y="682436"/>
                  <a:pt x="1152925" y="677317"/>
                </a:cubicBezTo>
                <a:cubicBezTo>
                  <a:pt x="1150680" y="672827"/>
                  <a:pt x="1150601" y="667417"/>
                  <a:pt x="1148163" y="663029"/>
                </a:cubicBezTo>
                <a:cubicBezTo>
                  <a:pt x="1135057" y="639437"/>
                  <a:pt x="1134079" y="635931"/>
                  <a:pt x="1114825" y="624929"/>
                </a:cubicBezTo>
                <a:cubicBezTo>
                  <a:pt x="1108661" y="621407"/>
                  <a:pt x="1102301" y="618201"/>
                  <a:pt x="1095775" y="615404"/>
                </a:cubicBezTo>
                <a:cubicBezTo>
                  <a:pt x="1091161" y="613427"/>
                  <a:pt x="1086315" y="612021"/>
                  <a:pt x="1081488" y="610642"/>
                </a:cubicBezTo>
                <a:cubicBezTo>
                  <a:pt x="1061704" y="604989"/>
                  <a:pt x="1046089" y="602360"/>
                  <a:pt x="1024338" y="601117"/>
                </a:cubicBezTo>
                <a:cubicBezTo>
                  <a:pt x="981516" y="598670"/>
                  <a:pt x="938613" y="597942"/>
                  <a:pt x="895750" y="596354"/>
                </a:cubicBezTo>
                <a:cubicBezTo>
                  <a:pt x="888278" y="592618"/>
                  <a:pt x="869145" y="584036"/>
                  <a:pt x="862413" y="577304"/>
                </a:cubicBezTo>
                <a:cubicBezTo>
                  <a:pt x="858366" y="573257"/>
                  <a:pt x="857357" y="566593"/>
                  <a:pt x="852888" y="563017"/>
                </a:cubicBezTo>
                <a:cubicBezTo>
                  <a:pt x="848968" y="559881"/>
                  <a:pt x="843090" y="560499"/>
                  <a:pt x="838600" y="558254"/>
                </a:cubicBezTo>
                <a:cubicBezTo>
                  <a:pt x="801678" y="539793"/>
                  <a:pt x="845932" y="555934"/>
                  <a:pt x="810025" y="543967"/>
                </a:cubicBezTo>
                <a:cubicBezTo>
                  <a:pt x="776158" y="548200"/>
                  <a:pt x="774591" y="538634"/>
                  <a:pt x="762400" y="563017"/>
                </a:cubicBezTo>
                <a:cubicBezTo>
                  <a:pt x="760155" y="567507"/>
                  <a:pt x="759225" y="572542"/>
                  <a:pt x="757638" y="577304"/>
                </a:cubicBezTo>
                <a:cubicBezTo>
                  <a:pt x="759225" y="593179"/>
                  <a:pt x="759460" y="609248"/>
                  <a:pt x="762400" y="624929"/>
                </a:cubicBezTo>
                <a:cubicBezTo>
                  <a:pt x="764250" y="634797"/>
                  <a:pt x="768750" y="643979"/>
                  <a:pt x="771925" y="653504"/>
                </a:cubicBezTo>
                <a:lnTo>
                  <a:pt x="776688" y="667792"/>
                </a:lnTo>
                <a:cubicBezTo>
                  <a:pt x="781578" y="711810"/>
                  <a:pt x="784956" y="716186"/>
                  <a:pt x="776688" y="763042"/>
                </a:cubicBezTo>
                <a:cubicBezTo>
                  <a:pt x="774943" y="772929"/>
                  <a:pt x="767163" y="791617"/>
                  <a:pt x="767163" y="791617"/>
                </a:cubicBezTo>
                <a:cubicBezTo>
                  <a:pt x="768750" y="805904"/>
                  <a:pt x="768439" y="820533"/>
                  <a:pt x="771925" y="834479"/>
                </a:cubicBezTo>
                <a:cubicBezTo>
                  <a:pt x="773682" y="841509"/>
                  <a:pt x="790938" y="859854"/>
                  <a:pt x="795738" y="863054"/>
                </a:cubicBezTo>
                <a:cubicBezTo>
                  <a:pt x="799915" y="865839"/>
                  <a:pt x="805263" y="866229"/>
                  <a:pt x="810025" y="867817"/>
                </a:cubicBezTo>
                <a:cubicBezTo>
                  <a:pt x="835427" y="905919"/>
                  <a:pt x="802085" y="859876"/>
                  <a:pt x="833838" y="891629"/>
                </a:cubicBezTo>
                <a:cubicBezTo>
                  <a:pt x="837885" y="895676"/>
                  <a:pt x="839316" y="901870"/>
                  <a:pt x="843363" y="905917"/>
                </a:cubicBezTo>
                <a:cubicBezTo>
                  <a:pt x="848976" y="911530"/>
                  <a:pt x="856063" y="915442"/>
                  <a:pt x="862413" y="920204"/>
                </a:cubicBezTo>
                <a:cubicBezTo>
                  <a:pt x="865588" y="924967"/>
                  <a:pt x="867891" y="930444"/>
                  <a:pt x="871938" y="934492"/>
                </a:cubicBezTo>
                <a:cubicBezTo>
                  <a:pt x="875985" y="938539"/>
                  <a:pt x="882456" y="939709"/>
                  <a:pt x="886225" y="944017"/>
                </a:cubicBezTo>
                <a:cubicBezTo>
                  <a:pt x="893763" y="952632"/>
                  <a:pt x="898925" y="963067"/>
                  <a:pt x="905275" y="972592"/>
                </a:cubicBezTo>
                <a:cubicBezTo>
                  <a:pt x="910844" y="980946"/>
                  <a:pt x="911625" y="991642"/>
                  <a:pt x="914800" y="1001167"/>
                </a:cubicBezTo>
                <a:cubicBezTo>
                  <a:pt x="916610" y="1006597"/>
                  <a:pt x="921150" y="1010692"/>
                  <a:pt x="924325" y="1015454"/>
                </a:cubicBezTo>
                <a:cubicBezTo>
                  <a:pt x="925913" y="1021804"/>
                  <a:pt x="929088" y="1041049"/>
                  <a:pt x="929088" y="1034504"/>
                </a:cubicBezTo>
                <a:cubicBezTo>
                  <a:pt x="929088" y="1025734"/>
                  <a:pt x="925427" y="998607"/>
                  <a:pt x="919563" y="986879"/>
                </a:cubicBezTo>
                <a:cubicBezTo>
                  <a:pt x="917003" y="981760"/>
                  <a:pt x="912598" y="977711"/>
                  <a:pt x="910038" y="972592"/>
                </a:cubicBezTo>
                <a:cubicBezTo>
                  <a:pt x="905284" y="963084"/>
                  <a:pt x="905986" y="950841"/>
                  <a:pt x="895750" y="944017"/>
                </a:cubicBezTo>
                <a:cubicBezTo>
                  <a:pt x="890304" y="940386"/>
                  <a:pt x="883050" y="940842"/>
                  <a:pt x="876700" y="939254"/>
                </a:cubicBezTo>
                <a:cubicBezTo>
                  <a:pt x="835757" y="911957"/>
                  <a:pt x="887560" y="944684"/>
                  <a:pt x="848125" y="924967"/>
                </a:cubicBezTo>
                <a:cubicBezTo>
                  <a:pt x="811188" y="906499"/>
                  <a:pt x="855471" y="922654"/>
                  <a:pt x="819550" y="910679"/>
                </a:cubicBezTo>
                <a:cubicBezTo>
                  <a:pt x="816413" y="901267"/>
                  <a:pt x="813656" y="888818"/>
                  <a:pt x="805263" y="882104"/>
                </a:cubicBezTo>
                <a:cubicBezTo>
                  <a:pt x="801343" y="878968"/>
                  <a:pt x="795738" y="878929"/>
                  <a:pt x="790975" y="877342"/>
                </a:cubicBezTo>
                <a:cubicBezTo>
                  <a:pt x="769140" y="844590"/>
                  <a:pt x="782785" y="852388"/>
                  <a:pt x="757638" y="844004"/>
                </a:cubicBezTo>
                <a:cubicBezTo>
                  <a:pt x="748113" y="850354"/>
                  <a:pt x="737158" y="854959"/>
                  <a:pt x="729063" y="863054"/>
                </a:cubicBezTo>
                <a:cubicBezTo>
                  <a:pt x="720092" y="872025"/>
                  <a:pt x="712422" y="881563"/>
                  <a:pt x="700488" y="886867"/>
                </a:cubicBezTo>
                <a:cubicBezTo>
                  <a:pt x="691313" y="890945"/>
                  <a:pt x="681438" y="893217"/>
                  <a:pt x="671913" y="896392"/>
                </a:cubicBezTo>
                <a:lnTo>
                  <a:pt x="643338" y="905917"/>
                </a:lnTo>
                <a:cubicBezTo>
                  <a:pt x="637129" y="907987"/>
                  <a:pt x="630824" y="910326"/>
                  <a:pt x="624288" y="910679"/>
                </a:cubicBezTo>
                <a:cubicBezTo>
                  <a:pt x="571953" y="913508"/>
                  <a:pt x="519513" y="913854"/>
                  <a:pt x="467125" y="915442"/>
                </a:cubicBezTo>
                <a:cubicBezTo>
                  <a:pt x="462363" y="917029"/>
                  <a:pt x="454056" y="915334"/>
                  <a:pt x="452838" y="920204"/>
                </a:cubicBezTo>
                <a:cubicBezTo>
                  <a:pt x="450115" y="931094"/>
                  <a:pt x="457600" y="942317"/>
                  <a:pt x="457600" y="953542"/>
                </a:cubicBezTo>
                <a:cubicBezTo>
                  <a:pt x="457600" y="985332"/>
                  <a:pt x="455478" y="1017112"/>
                  <a:pt x="452838" y="1048792"/>
                </a:cubicBezTo>
                <a:cubicBezTo>
                  <a:pt x="452294" y="1055315"/>
                  <a:pt x="449956" y="1061573"/>
                  <a:pt x="448075" y="1067842"/>
                </a:cubicBezTo>
                <a:cubicBezTo>
                  <a:pt x="445190" y="1077459"/>
                  <a:pt x="438550" y="1096417"/>
                  <a:pt x="438550" y="1096417"/>
                </a:cubicBezTo>
                <a:cubicBezTo>
                  <a:pt x="436963" y="1091654"/>
                  <a:pt x="433788" y="1087149"/>
                  <a:pt x="433788" y="1082129"/>
                </a:cubicBezTo>
                <a:cubicBezTo>
                  <a:pt x="433788" y="1075584"/>
                  <a:pt x="436752" y="1069373"/>
                  <a:pt x="438550" y="1063079"/>
                </a:cubicBezTo>
                <a:cubicBezTo>
                  <a:pt x="446213" y="1036259"/>
                  <a:pt x="440142" y="1061481"/>
                  <a:pt x="452838" y="1029742"/>
                </a:cubicBezTo>
                <a:cubicBezTo>
                  <a:pt x="456567" y="1020420"/>
                  <a:pt x="459188" y="1010692"/>
                  <a:pt x="462363" y="1001167"/>
                </a:cubicBezTo>
                <a:lnTo>
                  <a:pt x="467125" y="986879"/>
                </a:lnTo>
                <a:cubicBezTo>
                  <a:pt x="465538" y="967829"/>
                  <a:pt x="464889" y="948677"/>
                  <a:pt x="462363" y="929729"/>
                </a:cubicBezTo>
                <a:cubicBezTo>
                  <a:pt x="461700" y="924753"/>
                  <a:pt x="461150" y="918992"/>
                  <a:pt x="457600" y="915442"/>
                </a:cubicBezTo>
                <a:cubicBezTo>
                  <a:pt x="450592" y="908434"/>
                  <a:pt x="415555" y="898252"/>
                  <a:pt x="409975" y="896392"/>
                </a:cubicBezTo>
                <a:lnTo>
                  <a:pt x="395688" y="891629"/>
                </a:lnTo>
                <a:lnTo>
                  <a:pt x="381400" y="886867"/>
                </a:lnTo>
                <a:cubicBezTo>
                  <a:pt x="379813" y="882104"/>
                  <a:pt x="379774" y="876499"/>
                  <a:pt x="376638" y="872579"/>
                </a:cubicBezTo>
                <a:cubicBezTo>
                  <a:pt x="373062" y="868109"/>
                  <a:pt x="366398" y="867101"/>
                  <a:pt x="362350" y="863054"/>
                </a:cubicBezTo>
                <a:cubicBezTo>
                  <a:pt x="358303" y="859007"/>
                  <a:pt x="356000" y="853529"/>
                  <a:pt x="352825" y="848767"/>
                </a:cubicBezTo>
                <a:cubicBezTo>
                  <a:pt x="335462" y="796672"/>
                  <a:pt x="363151" y="875570"/>
                  <a:pt x="338538" y="820192"/>
                </a:cubicBezTo>
                <a:cubicBezTo>
                  <a:pt x="334122" y="810257"/>
                  <a:pt x="326768" y="785158"/>
                  <a:pt x="324250" y="772567"/>
                </a:cubicBezTo>
                <a:cubicBezTo>
                  <a:pt x="322356" y="763098"/>
                  <a:pt x="321075" y="753517"/>
                  <a:pt x="319488" y="743992"/>
                </a:cubicBezTo>
                <a:cubicBezTo>
                  <a:pt x="321075" y="732879"/>
                  <a:pt x="327800" y="721303"/>
                  <a:pt x="324250" y="710654"/>
                </a:cubicBezTo>
                <a:cubicBezTo>
                  <a:pt x="322005" y="703919"/>
                  <a:pt x="311792" y="703766"/>
                  <a:pt x="305200" y="701129"/>
                </a:cubicBezTo>
                <a:cubicBezTo>
                  <a:pt x="295878" y="697400"/>
                  <a:pt x="286150" y="694779"/>
                  <a:pt x="276625" y="691604"/>
                </a:cubicBezTo>
                <a:cubicBezTo>
                  <a:pt x="256132" y="684773"/>
                  <a:pt x="267203" y="688058"/>
                  <a:pt x="243288" y="682079"/>
                </a:cubicBezTo>
                <a:cubicBezTo>
                  <a:pt x="189313" y="683667"/>
                  <a:pt x="135264" y="683608"/>
                  <a:pt x="81363" y="686842"/>
                </a:cubicBezTo>
                <a:cubicBezTo>
                  <a:pt x="55811" y="688375"/>
                  <a:pt x="-20378" y="698070"/>
                  <a:pt x="5163" y="696367"/>
                </a:cubicBezTo>
                <a:lnTo>
                  <a:pt x="76600" y="691604"/>
                </a:lnTo>
                <a:cubicBezTo>
                  <a:pt x="86125" y="690017"/>
                  <a:pt x="95706" y="688736"/>
                  <a:pt x="105175" y="686842"/>
                </a:cubicBezTo>
                <a:cubicBezTo>
                  <a:pt x="111593" y="685558"/>
                  <a:pt x="117785" y="683250"/>
                  <a:pt x="124225" y="682079"/>
                </a:cubicBezTo>
                <a:cubicBezTo>
                  <a:pt x="135269" y="680071"/>
                  <a:pt x="146519" y="679325"/>
                  <a:pt x="157563" y="677317"/>
                </a:cubicBezTo>
                <a:cubicBezTo>
                  <a:pt x="178021" y="673597"/>
                  <a:pt x="173058" y="672890"/>
                  <a:pt x="190900" y="667792"/>
                </a:cubicBezTo>
                <a:cubicBezTo>
                  <a:pt x="206604" y="663305"/>
                  <a:pt x="217381" y="661543"/>
                  <a:pt x="233763" y="658267"/>
                </a:cubicBezTo>
                <a:cubicBezTo>
                  <a:pt x="238525" y="655092"/>
                  <a:pt x="242820" y="651067"/>
                  <a:pt x="248050" y="648742"/>
                </a:cubicBezTo>
                <a:cubicBezTo>
                  <a:pt x="257225" y="644664"/>
                  <a:pt x="276625" y="639217"/>
                  <a:pt x="276625" y="639217"/>
                </a:cubicBezTo>
                <a:lnTo>
                  <a:pt x="295675" y="610642"/>
                </a:lnTo>
                <a:cubicBezTo>
                  <a:pt x="301244" y="602288"/>
                  <a:pt x="305200" y="582067"/>
                  <a:pt x="305200" y="582067"/>
                </a:cubicBezTo>
                <a:cubicBezTo>
                  <a:pt x="303613" y="572542"/>
                  <a:pt x="302533" y="562918"/>
                  <a:pt x="300438" y="553492"/>
                </a:cubicBezTo>
                <a:cubicBezTo>
                  <a:pt x="299349" y="548591"/>
                  <a:pt x="299225" y="542754"/>
                  <a:pt x="295675" y="539204"/>
                </a:cubicBezTo>
                <a:cubicBezTo>
                  <a:pt x="287580" y="531109"/>
                  <a:pt x="267100" y="520154"/>
                  <a:pt x="267100" y="520154"/>
                </a:cubicBezTo>
                <a:cubicBezTo>
                  <a:pt x="260750" y="510629"/>
                  <a:pt x="251670" y="502439"/>
                  <a:pt x="248050" y="491579"/>
                </a:cubicBezTo>
                <a:cubicBezTo>
                  <a:pt x="246463" y="486817"/>
                  <a:pt x="245533" y="481782"/>
                  <a:pt x="243288" y="477292"/>
                </a:cubicBezTo>
                <a:cubicBezTo>
                  <a:pt x="240728" y="472172"/>
                  <a:pt x="236323" y="468124"/>
                  <a:pt x="233763" y="463004"/>
                </a:cubicBezTo>
                <a:cubicBezTo>
                  <a:pt x="231518" y="458514"/>
                  <a:pt x="230321" y="453560"/>
                  <a:pt x="229000" y="448717"/>
                </a:cubicBezTo>
                <a:cubicBezTo>
                  <a:pt x="225555" y="436087"/>
                  <a:pt x="222650" y="423317"/>
                  <a:pt x="219475" y="410617"/>
                </a:cubicBezTo>
                <a:cubicBezTo>
                  <a:pt x="218257" y="405747"/>
                  <a:pt x="216958" y="400819"/>
                  <a:pt x="214713" y="396329"/>
                </a:cubicBezTo>
                <a:cubicBezTo>
                  <a:pt x="212153" y="391210"/>
                  <a:pt x="208363" y="386804"/>
                  <a:pt x="205188" y="382042"/>
                </a:cubicBezTo>
                <a:cubicBezTo>
                  <a:pt x="203600" y="375692"/>
                  <a:pt x="196794" y="357546"/>
                  <a:pt x="200425" y="362992"/>
                </a:cubicBezTo>
                <a:cubicBezTo>
                  <a:pt x="203600" y="367754"/>
                  <a:pt x="205903" y="373232"/>
                  <a:pt x="209950" y="377279"/>
                </a:cubicBezTo>
                <a:cubicBezTo>
                  <a:pt x="247410" y="414737"/>
                  <a:pt x="199519" y="354284"/>
                  <a:pt x="238525" y="401092"/>
                </a:cubicBezTo>
                <a:cubicBezTo>
                  <a:pt x="256417" y="422562"/>
                  <a:pt x="241898" y="420803"/>
                  <a:pt x="276625" y="443954"/>
                </a:cubicBezTo>
                <a:cubicBezTo>
                  <a:pt x="312100" y="467603"/>
                  <a:pt x="268530" y="437208"/>
                  <a:pt x="305200" y="467767"/>
                </a:cubicBezTo>
                <a:cubicBezTo>
                  <a:pt x="309597" y="471431"/>
                  <a:pt x="316928" y="472172"/>
                  <a:pt x="319488" y="477292"/>
                </a:cubicBezTo>
                <a:cubicBezTo>
                  <a:pt x="322328" y="482972"/>
                  <a:pt x="309963" y="497136"/>
                  <a:pt x="309963" y="49634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6" name="Freeform 166"/>
          <p:cNvSpPr/>
          <p:nvPr/>
        </p:nvSpPr>
        <p:spPr>
          <a:xfrm rot="17925448">
            <a:off x="1381046" y="3007410"/>
            <a:ext cx="104832" cy="95636"/>
          </a:xfrm>
          <a:custGeom>
            <a:avLst/>
            <a:gdLst>
              <a:gd name="connsiteX0" fmla="*/ 309963 w 1163917"/>
              <a:gd name="connsiteY0" fmla="*/ 496342 h 1096417"/>
              <a:gd name="connsiteX1" fmla="*/ 319488 w 1163917"/>
              <a:gd name="connsiteY1" fmla="*/ 472529 h 1096417"/>
              <a:gd name="connsiteX2" fmla="*/ 338538 w 1163917"/>
              <a:gd name="connsiteY2" fmla="*/ 443954 h 1096417"/>
              <a:gd name="connsiteX3" fmla="*/ 381400 w 1163917"/>
              <a:gd name="connsiteY3" fmla="*/ 420142 h 1096417"/>
              <a:gd name="connsiteX4" fmla="*/ 395688 w 1163917"/>
              <a:gd name="connsiteY4" fmla="*/ 405854 h 1096417"/>
              <a:gd name="connsiteX5" fmla="*/ 409975 w 1163917"/>
              <a:gd name="connsiteY5" fmla="*/ 401092 h 1096417"/>
              <a:gd name="connsiteX6" fmla="*/ 552850 w 1163917"/>
              <a:gd name="connsiteY6" fmla="*/ 396329 h 1096417"/>
              <a:gd name="connsiteX7" fmla="*/ 557613 w 1163917"/>
              <a:gd name="connsiteY7" fmla="*/ 310604 h 1096417"/>
              <a:gd name="connsiteX8" fmla="*/ 562375 w 1163917"/>
              <a:gd name="connsiteY8" fmla="*/ 215354 h 1096417"/>
              <a:gd name="connsiteX9" fmla="*/ 567138 w 1163917"/>
              <a:gd name="connsiteY9" fmla="*/ 182017 h 1096417"/>
              <a:gd name="connsiteX10" fmla="*/ 576663 w 1163917"/>
              <a:gd name="connsiteY10" fmla="*/ 167729 h 1096417"/>
              <a:gd name="connsiteX11" fmla="*/ 610000 w 1163917"/>
              <a:gd name="connsiteY11" fmla="*/ 91529 h 1096417"/>
              <a:gd name="connsiteX12" fmla="*/ 614763 w 1163917"/>
              <a:gd name="connsiteY12" fmla="*/ 77242 h 1096417"/>
              <a:gd name="connsiteX13" fmla="*/ 638575 w 1163917"/>
              <a:gd name="connsiteY13" fmla="*/ 34379 h 1096417"/>
              <a:gd name="connsiteX14" fmla="*/ 643338 w 1163917"/>
              <a:gd name="connsiteY14" fmla="*/ 15329 h 1096417"/>
              <a:gd name="connsiteX15" fmla="*/ 648100 w 1163917"/>
              <a:gd name="connsiteY15" fmla="*/ 1042 h 1096417"/>
              <a:gd name="connsiteX16" fmla="*/ 638575 w 1163917"/>
              <a:gd name="connsiteY16" fmla="*/ 34379 h 1096417"/>
              <a:gd name="connsiteX17" fmla="*/ 619525 w 1163917"/>
              <a:gd name="connsiteY17" fmla="*/ 62954 h 1096417"/>
              <a:gd name="connsiteX18" fmla="*/ 605238 w 1163917"/>
              <a:gd name="connsiteY18" fmla="*/ 91529 h 1096417"/>
              <a:gd name="connsiteX19" fmla="*/ 595713 w 1163917"/>
              <a:gd name="connsiteY19" fmla="*/ 124867 h 1096417"/>
              <a:gd name="connsiteX20" fmla="*/ 586188 w 1163917"/>
              <a:gd name="connsiteY20" fmla="*/ 153442 h 1096417"/>
              <a:gd name="connsiteX21" fmla="*/ 581425 w 1163917"/>
              <a:gd name="connsiteY21" fmla="*/ 167729 h 1096417"/>
              <a:gd name="connsiteX22" fmla="*/ 576663 w 1163917"/>
              <a:gd name="connsiteY22" fmla="*/ 186779 h 1096417"/>
              <a:gd name="connsiteX23" fmla="*/ 571900 w 1163917"/>
              <a:gd name="connsiteY23" fmla="*/ 201067 h 1096417"/>
              <a:gd name="connsiteX24" fmla="*/ 562375 w 1163917"/>
              <a:gd name="connsiteY24" fmla="*/ 239167 h 1096417"/>
              <a:gd name="connsiteX25" fmla="*/ 567138 w 1163917"/>
              <a:gd name="connsiteY25" fmla="*/ 367754 h 1096417"/>
              <a:gd name="connsiteX26" fmla="*/ 581425 w 1163917"/>
              <a:gd name="connsiteY26" fmla="*/ 377279 h 1096417"/>
              <a:gd name="connsiteX27" fmla="*/ 610000 w 1163917"/>
              <a:gd name="connsiteY27" fmla="*/ 386804 h 1096417"/>
              <a:gd name="connsiteX28" fmla="*/ 638575 w 1163917"/>
              <a:gd name="connsiteY28" fmla="*/ 396329 h 1096417"/>
              <a:gd name="connsiteX29" fmla="*/ 652863 w 1163917"/>
              <a:gd name="connsiteY29" fmla="*/ 401092 h 1096417"/>
              <a:gd name="connsiteX30" fmla="*/ 681438 w 1163917"/>
              <a:gd name="connsiteY30" fmla="*/ 420142 h 1096417"/>
              <a:gd name="connsiteX31" fmla="*/ 686200 w 1163917"/>
              <a:gd name="connsiteY31" fmla="*/ 434429 h 1096417"/>
              <a:gd name="connsiteX32" fmla="*/ 714775 w 1163917"/>
              <a:gd name="connsiteY32" fmla="*/ 458242 h 1096417"/>
              <a:gd name="connsiteX33" fmla="*/ 729063 w 1163917"/>
              <a:gd name="connsiteY33" fmla="*/ 463004 h 1096417"/>
              <a:gd name="connsiteX34" fmla="*/ 757638 w 1163917"/>
              <a:gd name="connsiteY34" fmla="*/ 482054 h 1096417"/>
              <a:gd name="connsiteX35" fmla="*/ 781450 w 1163917"/>
              <a:gd name="connsiteY35" fmla="*/ 510629 h 1096417"/>
              <a:gd name="connsiteX36" fmla="*/ 829075 w 1163917"/>
              <a:gd name="connsiteY36" fmla="*/ 539204 h 1096417"/>
              <a:gd name="connsiteX37" fmla="*/ 857650 w 1163917"/>
              <a:gd name="connsiteY37" fmla="*/ 558254 h 1096417"/>
              <a:gd name="connsiteX38" fmla="*/ 871938 w 1163917"/>
              <a:gd name="connsiteY38" fmla="*/ 572542 h 1096417"/>
              <a:gd name="connsiteX39" fmla="*/ 886225 w 1163917"/>
              <a:gd name="connsiteY39" fmla="*/ 577304 h 1096417"/>
              <a:gd name="connsiteX40" fmla="*/ 900513 w 1163917"/>
              <a:gd name="connsiteY40" fmla="*/ 586829 h 1096417"/>
              <a:gd name="connsiteX41" fmla="*/ 914800 w 1163917"/>
              <a:gd name="connsiteY41" fmla="*/ 591592 h 1096417"/>
              <a:gd name="connsiteX42" fmla="*/ 948138 w 1163917"/>
              <a:gd name="connsiteY42" fmla="*/ 605879 h 1096417"/>
              <a:gd name="connsiteX43" fmla="*/ 981475 w 1163917"/>
              <a:gd name="connsiteY43" fmla="*/ 610642 h 1096417"/>
              <a:gd name="connsiteX44" fmla="*/ 1057675 w 1163917"/>
              <a:gd name="connsiteY44" fmla="*/ 620167 h 1096417"/>
              <a:gd name="connsiteX45" fmla="*/ 1071963 w 1163917"/>
              <a:gd name="connsiteY45" fmla="*/ 624929 h 1096417"/>
              <a:gd name="connsiteX46" fmla="*/ 1086250 w 1163917"/>
              <a:gd name="connsiteY46" fmla="*/ 639217 h 1096417"/>
              <a:gd name="connsiteX47" fmla="*/ 1100538 w 1163917"/>
              <a:gd name="connsiteY47" fmla="*/ 643979 h 1096417"/>
              <a:gd name="connsiteX48" fmla="*/ 1114825 w 1163917"/>
              <a:gd name="connsiteY48" fmla="*/ 663029 h 1096417"/>
              <a:gd name="connsiteX49" fmla="*/ 1143400 w 1163917"/>
              <a:gd name="connsiteY49" fmla="*/ 677317 h 1096417"/>
              <a:gd name="connsiteX50" fmla="*/ 1162450 w 1163917"/>
              <a:gd name="connsiteY50" fmla="*/ 691604 h 1096417"/>
              <a:gd name="connsiteX51" fmla="*/ 1152925 w 1163917"/>
              <a:gd name="connsiteY51" fmla="*/ 677317 h 1096417"/>
              <a:gd name="connsiteX52" fmla="*/ 1148163 w 1163917"/>
              <a:gd name="connsiteY52" fmla="*/ 663029 h 1096417"/>
              <a:gd name="connsiteX53" fmla="*/ 1114825 w 1163917"/>
              <a:gd name="connsiteY53" fmla="*/ 624929 h 1096417"/>
              <a:gd name="connsiteX54" fmla="*/ 1095775 w 1163917"/>
              <a:gd name="connsiteY54" fmla="*/ 615404 h 1096417"/>
              <a:gd name="connsiteX55" fmla="*/ 1081488 w 1163917"/>
              <a:gd name="connsiteY55" fmla="*/ 610642 h 1096417"/>
              <a:gd name="connsiteX56" fmla="*/ 1024338 w 1163917"/>
              <a:gd name="connsiteY56" fmla="*/ 601117 h 1096417"/>
              <a:gd name="connsiteX57" fmla="*/ 895750 w 1163917"/>
              <a:gd name="connsiteY57" fmla="*/ 596354 h 1096417"/>
              <a:gd name="connsiteX58" fmla="*/ 862413 w 1163917"/>
              <a:gd name="connsiteY58" fmla="*/ 577304 h 1096417"/>
              <a:gd name="connsiteX59" fmla="*/ 852888 w 1163917"/>
              <a:gd name="connsiteY59" fmla="*/ 563017 h 1096417"/>
              <a:gd name="connsiteX60" fmla="*/ 838600 w 1163917"/>
              <a:gd name="connsiteY60" fmla="*/ 558254 h 1096417"/>
              <a:gd name="connsiteX61" fmla="*/ 810025 w 1163917"/>
              <a:gd name="connsiteY61" fmla="*/ 543967 h 1096417"/>
              <a:gd name="connsiteX62" fmla="*/ 762400 w 1163917"/>
              <a:gd name="connsiteY62" fmla="*/ 563017 h 1096417"/>
              <a:gd name="connsiteX63" fmla="*/ 757638 w 1163917"/>
              <a:gd name="connsiteY63" fmla="*/ 577304 h 1096417"/>
              <a:gd name="connsiteX64" fmla="*/ 762400 w 1163917"/>
              <a:gd name="connsiteY64" fmla="*/ 624929 h 1096417"/>
              <a:gd name="connsiteX65" fmla="*/ 771925 w 1163917"/>
              <a:gd name="connsiteY65" fmla="*/ 653504 h 1096417"/>
              <a:gd name="connsiteX66" fmla="*/ 776688 w 1163917"/>
              <a:gd name="connsiteY66" fmla="*/ 667792 h 1096417"/>
              <a:gd name="connsiteX67" fmla="*/ 776688 w 1163917"/>
              <a:gd name="connsiteY67" fmla="*/ 763042 h 1096417"/>
              <a:gd name="connsiteX68" fmla="*/ 767163 w 1163917"/>
              <a:gd name="connsiteY68" fmla="*/ 791617 h 1096417"/>
              <a:gd name="connsiteX69" fmla="*/ 771925 w 1163917"/>
              <a:gd name="connsiteY69" fmla="*/ 834479 h 1096417"/>
              <a:gd name="connsiteX70" fmla="*/ 795738 w 1163917"/>
              <a:gd name="connsiteY70" fmla="*/ 863054 h 1096417"/>
              <a:gd name="connsiteX71" fmla="*/ 810025 w 1163917"/>
              <a:gd name="connsiteY71" fmla="*/ 867817 h 1096417"/>
              <a:gd name="connsiteX72" fmla="*/ 833838 w 1163917"/>
              <a:gd name="connsiteY72" fmla="*/ 891629 h 1096417"/>
              <a:gd name="connsiteX73" fmla="*/ 843363 w 1163917"/>
              <a:gd name="connsiteY73" fmla="*/ 905917 h 1096417"/>
              <a:gd name="connsiteX74" fmla="*/ 862413 w 1163917"/>
              <a:gd name="connsiteY74" fmla="*/ 920204 h 1096417"/>
              <a:gd name="connsiteX75" fmla="*/ 871938 w 1163917"/>
              <a:gd name="connsiteY75" fmla="*/ 934492 h 1096417"/>
              <a:gd name="connsiteX76" fmla="*/ 886225 w 1163917"/>
              <a:gd name="connsiteY76" fmla="*/ 944017 h 1096417"/>
              <a:gd name="connsiteX77" fmla="*/ 905275 w 1163917"/>
              <a:gd name="connsiteY77" fmla="*/ 972592 h 1096417"/>
              <a:gd name="connsiteX78" fmla="*/ 914800 w 1163917"/>
              <a:gd name="connsiteY78" fmla="*/ 1001167 h 1096417"/>
              <a:gd name="connsiteX79" fmla="*/ 924325 w 1163917"/>
              <a:gd name="connsiteY79" fmla="*/ 1015454 h 1096417"/>
              <a:gd name="connsiteX80" fmla="*/ 929088 w 1163917"/>
              <a:gd name="connsiteY80" fmla="*/ 1034504 h 1096417"/>
              <a:gd name="connsiteX81" fmla="*/ 919563 w 1163917"/>
              <a:gd name="connsiteY81" fmla="*/ 986879 h 1096417"/>
              <a:gd name="connsiteX82" fmla="*/ 910038 w 1163917"/>
              <a:gd name="connsiteY82" fmla="*/ 972592 h 1096417"/>
              <a:gd name="connsiteX83" fmla="*/ 895750 w 1163917"/>
              <a:gd name="connsiteY83" fmla="*/ 944017 h 1096417"/>
              <a:gd name="connsiteX84" fmla="*/ 876700 w 1163917"/>
              <a:gd name="connsiteY84" fmla="*/ 939254 h 1096417"/>
              <a:gd name="connsiteX85" fmla="*/ 848125 w 1163917"/>
              <a:gd name="connsiteY85" fmla="*/ 924967 h 1096417"/>
              <a:gd name="connsiteX86" fmla="*/ 819550 w 1163917"/>
              <a:gd name="connsiteY86" fmla="*/ 910679 h 1096417"/>
              <a:gd name="connsiteX87" fmla="*/ 805263 w 1163917"/>
              <a:gd name="connsiteY87" fmla="*/ 882104 h 1096417"/>
              <a:gd name="connsiteX88" fmla="*/ 790975 w 1163917"/>
              <a:gd name="connsiteY88" fmla="*/ 877342 h 1096417"/>
              <a:gd name="connsiteX89" fmla="*/ 757638 w 1163917"/>
              <a:gd name="connsiteY89" fmla="*/ 844004 h 1096417"/>
              <a:gd name="connsiteX90" fmla="*/ 729063 w 1163917"/>
              <a:gd name="connsiteY90" fmla="*/ 863054 h 1096417"/>
              <a:gd name="connsiteX91" fmla="*/ 700488 w 1163917"/>
              <a:gd name="connsiteY91" fmla="*/ 886867 h 1096417"/>
              <a:gd name="connsiteX92" fmla="*/ 671913 w 1163917"/>
              <a:gd name="connsiteY92" fmla="*/ 896392 h 1096417"/>
              <a:gd name="connsiteX93" fmla="*/ 643338 w 1163917"/>
              <a:gd name="connsiteY93" fmla="*/ 905917 h 1096417"/>
              <a:gd name="connsiteX94" fmla="*/ 624288 w 1163917"/>
              <a:gd name="connsiteY94" fmla="*/ 910679 h 1096417"/>
              <a:gd name="connsiteX95" fmla="*/ 467125 w 1163917"/>
              <a:gd name="connsiteY95" fmla="*/ 915442 h 1096417"/>
              <a:gd name="connsiteX96" fmla="*/ 452838 w 1163917"/>
              <a:gd name="connsiteY96" fmla="*/ 920204 h 1096417"/>
              <a:gd name="connsiteX97" fmla="*/ 457600 w 1163917"/>
              <a:gd name="connsiteY97" fmla="*/ 953542 h 1096417"/>
              <a:gd name="connsiteX98" fmla="*/ 452838 w 1163917"/>
              <a:gd name="connsiteY98" fmla="*/ 1048792 h 1096417"/>
              <a:gd name="connsiteX99" fmla="*/ 448075 w 1163917"/>
              <a:gd name="connsiteY99" fmla="*/ 1067842 h 1096417"/>
              <a:gd name="connsiteX100" fmla="*/ 438550 w 1163917"/>
              <a:gd name="connsiteY100" fmla="*/ 1096417 h 1096417"/>
              <a:gd name="connsiteX101" fmla="*/ 433788 w 1163917"/>
              <a:gd name="connsiteY101" fmla="*/ 1082129 h 1096417"/>
              <a:gd name="connsiteX102" fmla="*/ 438550 w 1163917"/>
              <a:gd name="connsiteY102" fmla="*/ 1063079 h 1096417"/>
              <a:gd name="connsiteX103" fmla="*/ 452838 w 1163917"/>
              <a:gd name="connsiteY103" fmla="*/ 1029742 h 1096417"/>
              <a:gd name="connsiteX104" fmla="*/ 462363 w 1163917"/>
              <a:gd name="connsiteY104" fmla="*/ 1001167 h 1096417"/>
              <a:gd name="connsiteX105" fmla="*/ 467125 w 1163917"/>
              <a:gd name="connsiteY105" fmla="*/ 986879 h 1096417"/>
              <a:gd name="connsiteX106" fmla="*/ 462363 w 1163917"/>
              <a:gd name="connsiteY106" fmla="*/ 929729 h 1096417"/>
              <a:gd name="connsiteX107" fmla="*/ 457600 w 1163917"/>
              <a:gd name="connsiteY107" fmla="*/ 915442 h 1096417"/>
              <a:gd name="connsiteX108" fmla="*/ 409975 w 1163917"/>
              <a:gd name="connsiteY108" fmla="*/ 896392 h 1096417"/>
              <a:gd name="connsiteX109" fmla="*/ 395688 w 1163917"/>
              <a:gd name="connsiteY109" fmla="*/ 891629 h 1096417"/>
              <a:gd name="connsiteX110" fmla="*/ 381400 w 1163917"/>
              <a:gd name="connsiteY110" fmla="*/ 886867 h 1096417"/>
              <a:gd name="connsiteX111" fmla="*/ 376638 w 1163917"/>
              <a:gd name="connsiteY111" fmla="*/ 872579 h 1096417"/>
              <a:gd name="connsiteX112" fmla="*/ 362350 w 1163917"/>
              <a:gd name="connsiteY112" fmla="*/ 863054 h 1096417"/>
              <a:gd name="connsiteX113" fmla="*/ 352825 w 1163917"/>
              <a:gd name="connsiteY113" fmla="*/ 848767 h 1096417"/>
              <a:gd name="connsiteX114" fmla="*/ 338538 w 1163917"/>
              <a:gd name="connsiteY114" fmla="*/ 820192 h 1096417"/>
              <a:gd name="connsiteX115" fmla="*/ 324250 w 1163917"/>
              <a:gd name="connsiteY115" fmla="*/ 772567 h 1096417"/>
              <a:gd name="connsiteX116" fmla="*/ 319488 w 1163917"/>
              <a:gd name="connsiteY116" fmla="*/ 743992 h 1096417"/>
              <a:gd name="connsiteX117" fmla="*/ 324250 w 1163917"/>
              <a:gd name="connsiteY117" fmla="*/ 710654 h 1096417"/>
              <a:gd name="connsiteX118" fmla="*/ 305200 w 1163917"/>
              <a:gd name="connsiteY118" fmla="*/ 701129 h 1096417"/>
              <a:gd name="connsiteX119" fmla="*/ 276625 w 1163917"/>
              <a:gd name="connsiteY119" fmla="*/ 691604 h 1096417"/>
              <a:gd name="connsiteX120" fmla="*/ 243288 w 1163917"/>
              <a:gd name="connsiteY120" fmla="*/ 682079 h 1096417"/>
              <a:gd name="connsiteX121" fmla="*/ 81363 w 1163917"/>
              <a:gd name="connsiteY121" fmla="*/ 686842 h 1096417"/>
              <a:gd name="connsiteX122" fmla="*/ 5163 w 1163917"/>
              <a:gd name="connsiteY122" fmla="*/ 696367 h 1096417"/>
              <a:gd name="connsiteX123" fmla="*/ 76600 w 1163917"/>
              <a:gd name="connsiteY123" fmla="*/ 691604 h 1096417"/>
              <a:gd name="connsiteX124" fmla="*/ 105175 w 1163917"/>
              <a:gd name="connsiteY124" fmla="*/ 686842 h 1096417"/>
              <a:gd name="connsiteX125" fmla="*/ 124225 w 1163917"/>
              <a:gd name="connsiteY125" fmla="*/ 682079 h 1096417"/>
              <a:gd name="connsiteX126" fmla="*/ 157563 w 1163917"/>
              <a:gd name="connsiteY126" fmla="*/ 677317 h 1096417"/>
              <a:gd name="connsiteX127" fmla="*/ 190900 w 1163917"/>
              <a:gd name="connsiteY127" fmla="*/ 667792 h 1096417"/>
              <a:gd name="connsiteX128" fmla="*/ 233763 w 1163917"/>
              <a:gd name="connsiteY128" fmla="*/ 658267 h 1096417"/>
              <a:gd name="connsiteX129" fmla="*/ 248050 w 1163917"/>
              <a:gd name="connsiteY129" fmla="*/ 648742 h 1096417"/>
              <a:gd name="connsiteX130" fmla="*/ 276625 w 1163917"/>
              <a:gd name="connsiteY130" fmla="*/ 639217 h 1096417"/>
              <a:gd name="connsiteX131" fmla="*/ 295675 w 1163917"/>
              <a:gd name="connsiteY131" fmla="*/ 610642 h 1096417"/>
              <a:gd name="connsiteX132" fmla="*/ 305200 w 1163917"/>
              <a:gd name="connsiteY132" fmla="*/ 582067 h 1096417"/>
              <a:gd name="connsiteX133" fmla="*/ 300438 w 1163917"/>
              <a:gd name="connsiteY133" fmla="*/ 553492 h 1096417"/>
              <a:gd name="connsiteX134" fmla="*/ 295675 w 1163917"/>
              <a:gd name="connsiteY134" fmla="*/ 539204 h 1096417"/>
              <a:gd name="connsiteX135" fmla="*/ 267100 w 1163917"/>
              <a:gd name="connsiteY135" fmla="*/ 520154 h 1096417"/>
              <a:gd name="connsiteX136" fmla="*/ 248050 w 1163917"/>
              <a:gd name="connsiteY136" fmla="*/ 491579 h 1096417"/>
              <a:gd name="connsiteX137" fmla="*/ 243288 w 1163917"/>
              <a:gd name="connsiteY137" fmla="*/ 477292 h 1096417"/>
              <a:gd name="connsiteX138" fmla="*/ 233763 w 1163917"/>
              <a:gd name="connsiteY138" fmla="*/ 463004 h 1096417"/>
              <a:gd name="connsiteX139" fmla="*/ 229000 w 1163917"/>
              <a:gd name="connsiteY139" fmla="*/ 448717 h 1096417"/>
              <a:gd name="connsiteX140" fmla="*/ 219475 w 1163917"/>
              <a:gd name="connsiteY140" fmla="*/ 410617 h 1096417"/>
              <a:gd name="connsiteX141" fmla="*/ 214713 w 1163917"/>
              <a:gd name="connsiteY141" fmla="*/ 396329 h 1096417"/>
              <a:gd name="connsiteX142" fmla="*/ 205188 w 1163917"/>
              <a:gd name="connsiteY142" fmla="*/ 382042 h 1096417"/>
              <a:gd name="connsiteX143" fmla="*/ 200425 w 1163917"/>
              <a:gd name="connsiteY143" fmla="*/ 362992 h 1096417"/>
              <a:gd name="connsiteX144" fmla="*/ 209950 w 1163917"/>
              <a:gd name="connsiteY144" fmla="*/ 377279 h 1096417"/>
              <a:gd name="connsiteX145" fmla="*/ 238525 w 1163917"/>
              <a:gd name="connsiteY145" fmla="*/ 401092 h 1096417"/>
              <a:gd name="connsiteX146" fmla="*/ 276625 w 1163917"/>
              <a:gd name="connsiteY146" fmla="*/ 443954 h 1096417"/>
              <a:gd name="connsiteX147" fmla="*/ 305200 w 1163917"/>
              <a:gd name="connsiteY147" fmla="*/ 467767 h 1096417"/>
              <a:gd name="connsiteX148" fmla="*/ 319488 w 1163917"/>
              <a:gd name="connsiteY148" fmla="*/ 477292 h 1096417"/>
              <a:gd name="connsiteX149" fmla="*/ 309963 w 1163917"/>
              <a:gd name="connsiteY149" fmla="*/ 496342 h 109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163917" h="1096417">
                <a:moveTo>
                  <a:pt x="309963" y="496342"/>
                </a:moveTo>
                <a:cubicBezTo>
                  <a:pt x="309963" y="495548"/>
                  <a:pt x="315394" y="480034"/>
                  <a:pt x="319488" y="472529"/>
                </a:cubicBezTo>
                <a:cubicBezTo>
                  <a:pt x="324970" y="462479"/>
                  <a:pt x="332188" y="453479"/>
                  <a:pt x="338538" y="443954"/>
                </a:cubicBezTo>
                <a:cubicBezTo>
                  <a:pt x="347896" y="429917"/>
                  <a:pt x="366511" y="425105"/>
                  <a:pt x="381400" y="420142"/>
                </a:cubicBezTo>
                <a:cubicBezTo>
                  <a:pt x="386163" y="415379"/>
                  <a:pt x="390084" y="409590"/>
                  <a:pt x="395688" y="405854"/>
                </a:cubicBezTo>
                <a:cubicBezTo>
                  <a:pt x="399865" y="403069"/>
                  <a:pt x="404964" y="401396"/>
                  <a:pt x="409975" y="401092"/>
                </a:cubicBezTo>
                <a:cubicBezTo>
                  <a:pt x="457539" y="398209"/>
                  <a:pt x="505225" y="397917"/>
                  <a:pt x="552850" y="396329"/>
                </a:cubicBezTo>
                <a:cubicBezTo>
                  <a:pt x="554438" y="367754"/>
                  <a:pt x="556109" y="339184"/>
                  <a:pt x="557613" y="310604"/>
                </a:cubicBezTo>
                <a:cubicBezTo>
                  <a:pt x="559284" y="278858"/>
                  <a:pt x="560027" y="247057"/>
                  <a:pt x="562375" y="215354"/>
                </a:cubicBezTo>
                <a:cubicBezTo>
                  <a:pt x="563204" y="204159"/>
                  <a:pt x="563912" y="192769"/>
                  <a:pt x="567138" y="182017"/>
                </a:cubicBezTo>
                <a:cubicBezTo>
                  <a:pt x="568783" y="176534"/>
                  <a:pt x="573488" y="172492"/>
                  <a:pt x="576663" y="167729"/>
                </a:cubicBezTo>
                <a:cubicBezTo>
                  <a:pt x="589820" y="115100"/>
                  <a:pt x="579250" y="140730"/>
                  <a:pt x="610000" y="91529"/>
                </a:cubicBezTo>
                <a:cubicBezTo>
                  <a:pt x="612661" y="87272"/>
                  <a:pt x="612785" y="81856"/>
                  <a:pt x="614763" y="77242"/>
                </a:cubicBezTo>
                <a:cubicBezTo>
                  <a:pt x="621596" y="61300"/>
                  <a:pt x="629544" y="49432"/>
                  <a:pt x="638575" y="34379"/>
                </a:cubicBezTo>
                <a:cubicBezTo>
                  <a:pt x="640163" y="28029"/>
                  <a:pt x="641540" y="21623"/>
                  <a:pt x="643338" y="15329"/>
                </a:cubicBezTo>
                <a:cubicBezTo>
                  <a:pt x="644717" y="10502"/>
                  <a:pt x="648100" y="-3978"/>
                  <a:pt x="648100" y="1042"/>
                </a:cubicBezTo>
                <a:cubicBezTo>
                  <a:pt x="648100" y="3512"/>
                  <a:pt x="640822" y="30334"/>
                  <a:pt x="638575" y="34379"/>
                </a:cubicBezTo>
                <a:cubicBezTo>
                  <a:pt x="633015" y="44386"/>
                  <a:pt x="619525" y="62954"/>
                  <a:pt x="619525" y="62954"/>
                </a:cubicBezTo>
                <a:cubicBezTo>
                  <a:pt x="607558" y="98861"/>
                  <a:pt x="623699" y="54607"/>
                  <a:pt x="605238" y="91529"/>
                </a:cubicBezTo>
                <a:cubicBezTo>
                  <a:pt x="601234" y="99536"/>
                  <a:pt x="598004" y="117232"/>
                  <a:pt x="595713" y="124867"/>
                </a:cubicBezTo>
                <a:cubicBezTo>
                  <a:pt x="592828" y="134484"/>
                  <a:pt x="589363" y="143917"/>
                  <a:pt x="586188" y="153442"/>
                </a:cubicBezTo>
                <a:cubicBezTo>
                  <a:pt x="584600" y="158204"/>
                  <a:pt x="582642" y="162859"/>
                  <a:pt x="581425" y="167729"/>
                </a:cubicBezTo>
                <a:cubicBezTo>
                  <a:pt x="579838" y="174079"/>
                  <a:pt x="578461" y="180485"/>
                  <a:pt x="576663" y="186779"/>
                </a:cubicBezTo>
                <a:cubicBezTo>
                  <a:pt x="575284" y="191606"/>
                  <a:pt x="573221" y="196224"/>
                  <a:pt x="571900" y="201067"/>
                </a:cubicBezTo>
                <a:cubicBezTo>
                  <a:pt x="568455" y="213697"/>
                  <a:pt x="562375" y="239167"/>
                  <a:pt x="562375" y="239167"/>
                </a:cubicBezTo>
                <a:cubicBezTo>
                  <a:pt x="563963" y="282029"/>
                  <a:pt x="561277" y="325265"/>
                  <a:pt x="567138" y="367754"/>
                </a:cubicBezTo>
                <a:cubicBezTo>
                  <a:pt x="567920" y="373424"/>
                  <a:pt x="576195" y="374954"/>
                  <a:pt x="581425" y="377279"/>
                </a:cubicBezTo>
                <a:cubicBezTo>
                  <a:pt x="590600" y="381357"/>
                  <a:pt x="600475" y="383629"/>
                  <a:pt x="610000" y="386804"/>
                </a:cubicBezTo>
                <a:lnTo>
                  <a:pt x="638575" y="396329"/>
                </a:lnTo>
                <a:lnTo>
                  <a:pt x="652863" y="401092"/>
                </a:lnTo>
                <a:cubicBezTo>
                  <a:pt x="663723" y="404712"/>
                  <a:pt x="681438" y="420142"/>
                  <a:pt x="681438" y="420142"/>
                </a:cubicBezTo>
                <a:cubicBezTo>
                  <a:pt x="683025" y="424904"/>
                  <a:pt x="683415" y="430252"/>
                  <a:pt x="686200" y="434429"/>
                </a:cubicBezTo>
                <a:cubicBezTo>
                  <a:pt x="691466" y="442328"/>
                  <a:pt x="705990" y="453850"/>
                  <a:pt x="714775" y="458242"/>
                </a:cubicBezTo>
                <a:cubicBezTo>
                  <a:pt x="719265" y="460487"/>
                  <a:pt x="724300" y="461417"/>
                  <a:pt x="729063" y="463004"/>
                </a:cubicBezTo>
                <a:cubicBezTo>
                  <a:pt x="738588" y="469354"/>
                  <a:pt x="751288" y="472529"/>
                  <a:pt x="757638" y="482054"/>
                </a:cubicBezTo>
                <a:cubicBezTo>
                  <a:pt x="767003" y="496102"/>
                  <a:pt x="767699" y="499170"/>
                  <a:pt x="781450" y="510629"/>
                </a:cubicBezTo>
                <a:cubicBezTo>
                  <a:pt x="795934" y="522699"/>
                  <a:pt x="814591" y="527134"/>
                  <a:pt x="829075" y="539204"/>
                </a:cubicBezTo>
                <a:cubicBezTo>
                  <a:pt x="852857" y="559023"/>
                  <a:pt x="832543" y="549885"/>
                  <a:pt x="857650" y="558254"/>
                </a:cubicBezTo>
                <a:cubicBezTo>
                  <a:pt x="862413" y="563017"/>
                  <a:pt x="866334" y="568806"/>
                  <a:pt x="871938" y="572542"/>
                </a:cubicBezTo>
                <a:cubicBezTo>
                  <a:pt x="876115" y="575327"/>
                  <a:pt x="881735" y="575059"/>
                  <a:pt x="886225" y="577304"/>
                </a:cubicBezTo>
                <a:cubicBezTo>
                  <a:pt x="891345" y="579864"/>
                  <a:pt x="895393" y="584269"/>
                  <a:pt x="900513" y="586829"/>
                </a:cubicBezTo>
                <a:cubicBezTo>
                  <a:pt x="905003" y="589074"/>
                  <a:pt x="910310" y="589347"/>
                  <a:pt x="914800" y="591592"/>
                </a:cubicBezTo>
                <a:cubicBezTo>
                  <a:pt x="940260" y="604322"/>
                  <a:pt x="916988" y="600215"/>
                  <a:pt x="948138" y="605879"/>
                </a:cubicBezTo>
                <a:cubicBezTo>
                  <a:pt x="959182" y="607887"/>
                  <a:pt x="970327" y="609330"/>
                  <a:pt x="981475" y="610642"/>
                </a:cubicBezTo>
                <a:cubicBezTo>
                  <a:pt x="1009492" y="613938"/>
                  <a:pt x="1031046" y="614250"/>
                  <a:pt x="1057675" y="620167"/>
                </a:cubicBezTo>
                <a:cubicBezTo>
                  <a:pt x="1062576" y="621256"/>
                  <a:pt x="1067200" y="623342"/>
                  <a:pt x="1071963" y="624929"/>
                </a:cubicBezTo>
                <a:cubicBezTo>
                  <a:pt x="1076725" y="629692"/>
                  <a:pt x="1080646" y="635481"/>
                  <a:pt x="1086250" y="639217"/>
                </a:cubicBezTo>
                <a:cubicBezTo>
                  <a:pt x="1090427" y="642002"/>
                  <a:pt x="1096681" y="640765"/>
                  <a:pt x="1100538" y="643979"/>
                </a:cubicBezTo>
                <a:cubicBezTo>
                  <a:pt x="1106636" y="649060"/>
                  <a:pt x="1109212" y="657416"/>
                  <a:pt x="1114825" y="663029"/>
                </a:cubicBezTo>
                <a:cubicBezTo>
                  <a:pt x="1124056" y="672260"/>
                  <a:pt x="1131781" y="673443"/>
                  <a:pt x="1143400" y="677317"/>
                </a:cubicBezTo>
                <a:cubicBezTo>
                  <a:pt x="1149750" y="682079"/>
                  <a:pt x="1154513" y="691604"/>
                  <a:pt x="1162450" y="691604"/>
                </a:cubicBezTo>
                <a:cubicBezTo>
                  <a:pt x="1168174" y="691604"/>
                  <a:pt x="1155485" y="682436"/>
                  <a:pt x="1152925" y="677317"/>
                </a:cubicBezTo>
                <a:cubicBezTo>
                  <a:pt x="1150680" y="672827"/>
                  <a:pt x="1150601" y="667417"/>
                  <a:pt x="1148163" y="663029"/>
                </a:cubicBezTo>
                <a:cubicBezTo>
                  <a:pt x="1135057" y="639437"/>
                  <a:pt x="1134079" y="635931"/>
                  <a:pt x="1114825" y="624929"/>
                </a:cubicBezTo>
                <a:cubicBezTo>
                  <a:pt x="1108661" y="621407"/>
                  <a:pt x="1102301" y="618201"/>
                  <a:pt x="1095775" y="615404"/>
                </a:cubicBezTo>
                <a:cubicBezTo>
                  <a:pt x="1091161" y="613427"/>
                  <a:pt x="1086315" y="612021"/>
                  <a:pt x="1081488" y="610642"/>
                </a:cubicBezTo>
                <a:cubicBezTo>
                  <a:pt x="1061704" y="604989"/>
                  <a:pt x="1046089" y="602360"/>
                  <a:pt x="1024338" y="601117"/>
                </a:cubicBezTo>
                <a:cubicBezTo>
                  <a:pt x="981516" y="598670"/>
                  <a:pt x="938613" y="597942"/>
                  <a:pt x="895750" y="596354"/>
                </a:cubicBezTo>
                <a:cubicBezTo>
                  <a:pt x="888278" y="592618"/>
                  <a:pt x="869145" y="584036"/>
                  <a:pt x="862413" y="577304"/>
                </a:cubicBezTo>
                <a:cubicBezTo>
                  <a:pt x="858366" y="573257"/>
                  <a:pt x="857357" y="566593"/>
                  <a:pt x="852888" y="563017"/>
                </a:cubicBezTo>
                <a:cubicBezTo>
                  <a:pt x="848968" y="559881"/>
                  <a:pt x="843090" y="560499"/>
                  <a:pt x="838600" y="558254"/>
                </a:cubicBezTo>
                <a:cubicBezTo>
                  <a:pt x="801678" y="539793"/>
                  <a:pt x="845932" y="555934"/>
                  <a:pt x="810025" y="543967"/>
                </a:cubicBezTo>
                <a:cubicBezTo>
                  <a:pt x="776158" y="548200"/>
                  <a:pt x="774591" y="538634"/>
                  <a:pt x="762400" y="563017"/>
                </a:cubicBezTo>
                <a:cubicBezTo>
                  <a:pt x="760155" y="567507"/>
                  <a:pt x="759225" y="572542"/>
                  <a:pt x="757638" y="577304"/>
                </a:cubicBezTo>
                <a:cubicBezTo>
                  <a:pt x="759225" y="593179"/>
                  <a:pt x="759460" y="609248"/>
                  <a:pt x="762400" y="624929"/>
                </a:cubicBezTo>
                <a:cubicBezTo>
                  <a:pt x="764250" y="634797"/>
                  <a:pt x="768750" y="643979"/>
                  <a:pt x="771925" y="653504"/>
                </a:cubicBezTo>
                <a:lnTo>
                  <a:pt x="776688" y="667792"/>
                </a:lnTo>
                <a:cubicBezTo>
                  <a:pt x="781578" y="711810"/>
                  <a:pt x="784956" y="716186"/>
                  <a:pt x="776688" y="763042"/>
                </a:cubicBezTo>
                <a:cubicBezTo>
                  <a:pt x="774943" y="772929"/>
                  <a:pt x="767163" y="791617"/>
                  <a:pt x="767163" y="791617"/>
                </a:cubicBezTo>
                <a:cubicBezTo>
                  <a:pt x="768750" y="805904"/>
                  <a:pt x="768439" y="820533"/>
                  <a:pt x="771925" y="834479"/>
                </a:cubicBezTo>
                <a:cubicBezTo>
                  <a:pt x="773682" y="841509"/>
                  <a:pt x="790938" y="859854"/>
                  <a:pt x="795738" y="863054"/>
                </a:cubicBezTo>
                <a:cubicBezTo>
                  <a:pt x="799915" y="865839"/>
                  <a:pt x="805263" y="866229"/>
                  <a:pt x="810025" y="867817"/>
                </a:cubicBezTo>
                <a:cubicBezTo>
                  <a:pt x="835427" y="905919"/>
                  <a:pt x="802085" y="859876"/>
                  <a:pt x="833838" y="891629"/>
                </a:cubicBezTo>
                <a:cubicBezTo>
                  <a:pt x="837885" y="895676"/>
                  <a:pt x="839316" y="901870"/>
                  <a:pt x="843363" y="905917"/>
                </a:cubicBezTo>
                <a:cubicBezTo>
                  <a:pt x="848976" y="911530"/>
                  <a:pt x="856063" y="915442"/>
                  <a:pt x="862413" y="920204"/>
                </a:cubicBezTo>
                <a:cubicBezTo>
                  <a:pt x="865588" y="924967"/>
                  <a:pt x="867891" y="930444"/>
                  <a:pt x="871938" y="934492"/>
                </a:cubicBezTo>
                <a:cubicBezTo>
                  <a:pt x="875985" y="938539"/>
                  <a:pt x="882456" y="939709"/>
                  <a:pt x="886225" y="944017"/>
                </a:cubicBezTo>
                <a:cubicBezTo>
                  <a:pt x="893763" y="952632"/>
                  <a:pt x="898925" y="963067"/>
                  <a:pt x="905275" y="972592"/>
                </a:cubicBezTo>
                <a:cubicBezTo>
                  <a:pt x="910844" y="980946"/>
                  <a:pt x="911625" y="991642"/>
                  <a:pt x="914800" y="1001167"/>
                </a:cubicBezTo>
                <a:cubicBezTo>
                  <a:pt x="916610" y="1006597"/>
                  <a:pt x="921150" y="1010692"/>
                  <a:pt x="924325" y="1015454"/>
                </a:cubicBezTo>
                <a:cubicBezTo>
                  <a:pt x="925913" y="1021804"/>
                  <a:pt x="929088" y="1041049"/>
                  <a:pt x="929088" y="1034504"/>
                </a:cubicBezTo>
                <a:cubicBezTo>
                  <a:pt x="929088" y="1025734"/>
                  <a:pt x="925427" y="998607"/>
                  <a:pt x="919563" y="986879"/>
                </a:cubicBezTo>
                <a:cubicBezTo>
                  <a:pt x="917003" y="981760"/>
                  <a:pt x="912598" y="977711"/>
                  <a:pt x="910038" y="972592"/>
                </a:cubicBezTo>
                <a:cubicBezTo>
                  <a:pt x="905284" y="963084"/>
                  <a:pt x="905986" y="950841"/>
                  <a:pt x="895750" y="944017"/>
                </a:cubicBezTo>
                <a:cubicBezTo>
                  <a:pt x="890304" y="940386"/>
                  <a:pt x="883050" y="940842"/>
                  <a:pt x="876700" y="939254"/>
                </a:cubicBezTo>
                <a:cubicBezTo>
                  <a:pt x="835757" y="911957"/>
                  <a:pt x="887560" y="944684"/>
                  <a:pt x="848125" y="924967"/>
                </a:cubicBezTo>
                <a:cubicBezTo>
                  <a:pt x="811188" y="906499"/>
                  <a:pt x="855471" y="922654"/>
                  <a:pt x="819550" y="910679"/>
                </a:cubicBezTo>
                <a:cubicBezTo>
                  <a:pt x="816413" y="901267"/>
                  <a:pt x="813656" y="888818"/>
                  <a:pt x="805263" y="882104"/>
                </a:cubicBezTo>
                <a:cubicBezTo>
                  <a:pt x="801343" y="878968"/>
                  <a:pt x="795738" y="878929"/>
                  <a:pt x="790975" y="877342"/>
                </a:cubicBezTo>
                <a:cubicBezTo>
                  <a:pt x="769140" y="844590"/>
                  <a:pt x="782785" y="852388"/>
                  <a:pt x="757638" y="844004"/>
                </a:cubicBezTo>
                <a:cubicBezTo>
                  <a:pt x="748113" y="850354"/>
                  <a:pt x="737158" y="854959"/>
                  <a:pt x="729063" y="863054"/>
                </a:cubicBezTo>
                <a:cubicBezTo>
                  <a:pt x="720092" y="872025"/>
                  <a:pt x="712422" y="881563"/>
                  <a:pt x="700488" y="886867"/>
                </a:cubicBezTo>
                <a:cubicBezTo>
                  <a:pt x="691313" y="890945"/>
                  <a:pt x="681438" y="893217"/>
                  <a:pt x="671913" y="896392"/>
                </a:cubicBezTo>
                <a:lnTo>
                  <a:pt x="643338" y="905917"/>
                </a:lnTo>
                <a:cubicBezTo>
                  <a:pt x="637129" y="907987"/>
                  <a:pt x="630824" y="910326"/>
                  <a:pt x="624288" y="910679"/>
                </a:cubicBezTo>
                <a:cubicBezTo>
                  <a:pt x="571953" y="913508"/>
                  <a:pt x="519513" y="913854"/>
                  <a:pt x="467125" y="915442"/>
                </a:cubicBezTo>
                <a:cubicBezTo>
                  <a:pt x="462363" y="917029"/>
                  <a:pt x="454056" y="915334"/>
                  <a:pt x="452838" y="920204"/>
                </a:cubicBezTo>
                <a:cubicBezTo>
                  <a:pt x="450115" y="931094"/>
                  <a:pt x="457600" y="942317"/>
                  <a:pt x="457600" y="953542"/>
                </a:cubicBezTo>
                <a:cubicBezTo>
                  <a:pt x="457600" y="985332"/>
                  <a:pt x="455478" y="1017112"/>
                  <a:pt x="452838" y="1048792"/>
                </a:cubicBezTo>
                <a:cubicBezTo>
                  <a:pt x="452294" y="1055315"/>
                  <a:pt x="449956" y="1061573"/>
                  <a:pt x="448075" y="1067842"/>
                </a:cubicBezTo>
                <a:cubicBezTo>
                  <a:pt x="445190" y="1077459"/>
                  <a:pt x="438550" y="1096417"/>
                  <a:pt x="438550" y="1096417"/>
                </a:cubicBezTo>
                <a:cubicBezTo>
                  <a:pt x="436963" y="1091654"/>
                  <a:pt x="433788" y="1087149"/>
                  <a:pt x="433788" y="1082129"/>
                </a:cubicBezTo>
                <a:cubicBezTo>
                  <a:pt x="433788" y="1075584"/>
                  <a:pt x="436752" y="1069373"/>
                  <a:pt x="438550" y="1063079"/>
                </a:cubicBezTo>
                <a:cubicBezTo>
                  <a:pt x="446213" y="1036259"/>
                  <a:pt x="440142" y="1061481"/>
                  <a:pt x="452838" y="1029742"/>
                </a:cubicBezTo>
                <a:cubicBezTo>
                  <a:pt x="456567" y="1020420"/>
                  <a:pt x="459188" y="1010692"/>
                  <a:pt x="462363" y="1001167"/>
                </a:cubicBezTo>
                <a:lnTo>
                  <a:pt x="467125" y="986879"/>
                </a:lnTo>
                <a:cubicBezTo>
                  <a:pt x="465538" y="967829"/>
                  <a:pt x="464889" y="948677"/>
                  <a:pt x="462363" y="929729"/>
                </a:cubicBezTo>
                <a:cubicBezTo>
                  <a:pt x="461700" y="924753"/>
                  <a:pt x="461150" y="918992"/>
                  <a:pt x="457600" y="915442"/>
                </a:cubicBezTo>
                <a:cubicBezTo>
                  <a:pt x="450592" y="908434"/>
                  <a:pt x="415555" y="898252"/>
                  <a:pt x="409975" y="896392"/>
                </a:cubicBezTo>
                <a:lnTo>
                  <a:pt x="395688" y="891629"/>
                </a:lnTo>
                <a:lnTo>
                  <a:pt x="381400" y="886867"/>
                </a:lnTo>
                <a:cubicBezTo>
                  <a:pt x="379813" y="882104"/>
                  <a:pt x="379774" y="876499"/>
                  <a:pt x="376638" y="872579"/>
                </a:cubicBezTo>
                <a:cubicBezTo>
                  <a:pt x="373062" y="868109"/>
                  <a:pt x="366398" y="867101"/>
                  <a:pt x="362350" y="863054"/>
                </a:cubicBezTo>
                <a:cubicBezTo>
                  <a:pt x="358303" y="859007"/>
                  <a:pt x="356000" y="853529"/>
                  <a:pt x="352825" y="848767"/>
                </a:cubicBezTo>
                <a:cubicBezTo>
                  <a:pt x="335462" y="796672"/>
                  <a:pt x="363151" y="875570"/>
                  <a:pt x="338538" y="820192"/>
                </a:cubicBezTo>
                <a:cubicBezTo>
                  <a:pt x="334122" y="810257"/>
                  <a:pt x="326768" y="785158"/>
                  <a:pt x="324250" y="772567"/>
                </a:cubicBezTo>
                <a:cubicBezTo>
                  <a:pt x="322356" y="763098"/>
                  <a:pt x="321075" y="753517"/>
                  <a:pt x="319488" y="743992"/>
                </a:cubicBezTo>
                <a:cubicBezTo>
                  <a:pt x="321075" y="732879"/>
                  <a:pt x="327800" y="721303"/>
                  <a:pt x="324250" y="710654"/>
                </a:cubicBezTo>
                <a:cubicBezTo>
                  <a:pt x="322005" y="703919"/>
                  <a:pt x="311792" y="703766"/>
                  <a:pt x="305200" y="701129"/>
                </a:cubicBezTo>
                <a:cubicBezTo>
                  <a:pt x="295878" y="697400"/>
                  <a:pt x="286150" y="694779"/>
                  <a:pt x="276625" y="691604"/>
                </a:cubicBezTo>
                <a:cubicBezTo>
                  <a:pt x="256132" y="684773"/>
                  <a:pt x="267203" y="688058"/>
                  <a:pt x="243288" y="682079"/>
                </a:cubicBezTo>
                <a:cubicBezTo>
                  <a:pt x="189313" y="683667"/>
                  <a:pt x="135264" y="683608"/>
                  <a:pt x="81363" y="686842"/>
                </a:cubicBezTo>
                <a:cubicBezTo>
                  <a:pt x="55811" y="688375"/>
                  <a:pt x="-20378" y="698070"/>
                  <a:pt x="5163" y="696367"/>
                </a:cubicBezTo>
                <a:lnTo>
                  <a:pt x="76600" y="691604"/>
                </a:lnTo>
                <a:cubicBezTo>
                  <a:pt x="86125" y="690017"/>
                  <a:pt x="95706" y="688736"/>
                  <a:pt x="105175" y="686842"/>
                </a:cubicBezTo>
                <a:cubicBezTo>
                  <a:pt x="111593" y="685558"/>
                  <a:pt x="117785" y="683250"/>
                  <a:pt x="124225" y="682079"/>
                </a:cubicBezTo>
                <a:cubicBezTo>
                  <a:pt x="135269" y="680071"/>
                  <a:pt x="146519" y="679325"/>
                  <a:pt x="157563" y="677317"/>
                </a:cubicBezTo>
                <a:cubicBezTo>
                  <a:pt x="178021" y="673597"/>
                  <a:pt x="173058" y="672890"/>
                  <a:pt x="190900" y="667792"/>
                </a:cubicBezTo>
                <a:cubicBezTo>
                  <a:pt x="206604" y="663305"/>
                  <a:pt x="217381" y="661543"/>
                  <a:pt x="233763" y="658267"/>
                </a:cubicBezTo>
                <a:cubicBezTo>
                  <a:pt x="238525" y="655092"/>
                  <a:pt x="242820" y="651067"/>
                  <a:pt x="248050" y="648742"/>
                </a:cubicBezTo>
                <a:cubicBezTo>
                  <a:pt x="257225" y="644664"/>
                  <a:pt x="276625" y="639217"/>
                  <a:pt x="276625" y="639217"/>
                </a:cubicBezTo>
                <a:lnTo>
                  <a:pt x="295675" y="610642"/>
                </a:lnTo>
                <a:cubicBezTo>
                  <a:pt x="301244" y="602288"/>
                  <a:pt x="305200" y="582067"/>
                  <a:pt x="305200" y="582067"/>
                </a:cubicBezTo>
                <a:cubicBezTo>
                  <a:pt x="303613" y="572542"/>
                  <a:pt x="302533" y="562918"/>
                  <a:pt x="300438" y="553492"/>
                </a:cubicBezTo>
                <a:cubicBezTo>
                  <a:pt x="299349" y="548591"/>
                  <a:pt x="299225" y="542754"/>
                  <a:pt x="295675" y="539204"/>
                </a:cubicBezTo>
                <a:cubicBezTo>
                  <a:pt x="287580" y="531109"/>
                  <a:pt x="267100" y="520154"/>
                  <a:pt x="267100" y="520154"/>
                </a:cubicBezTo>
                <a:cubicBezTo>
                  <a:pt x="260750" y="510629"/>
                  <a:pt x="251670" y="502439"/>
                  <a:pt x="248050" y="491579"/>
                </a:cubicBezTo>
                <a:cubicBezTo>
                  <a:pt x="246463" y="486817"/>
                  <a:pt x="245533" y="481782"/>
                  <a:pt x="243288" y="477292"/>
                </a:cubicBezTo>
                <a:cubicBezTo>
                  <a:pt x="240728" y="472172"/>
                  <a:pt x="236323" y="468124"/>
                  <a:pt x="233763" y="463004"/>
                </a:cubicBezTo>
                <a:cubicBezTo>
                  <a:pt x="231518" y="458514"/>
                  <a:pt x="230321" y="453560"/>
                  <a:pt x="229000" y="448717"/>
                </a:cubicBezTo>
                <a:cubicBezTo>
                  <a:pt x="225555" y="436087"/>
                  <a:pt x="222650" y="423317"/>
                  <a:pt x="219475" y="410617"/>
                </a:cubicBezTo>
                <a:cubicBezTo>
                  <a:pt x="218257" y="405747"/>
                  <a:pt x="216958" y="400819"/>
                  <a:pt x="214713" y="396329"/>
                </a:cubicBezTo>
                <a:cubicBezTo>
                  <a:pt x="212153" y="391210"/>
                  <a:pt x="208363" y="386804"/>
                  <a:pt x="205188" y="382042"/>
                </a:cubicBezTo>
                <a:cubicBezTo>
                  <a:pt x="203600" y="375692"/>
                  <a:pt x="196794" y="357546"/>
                  <a:pt x="200425" y="362992"/>
                </a:cubicBezTo>
                <a:cubicBezTo>
                  <a:pt x="203600" y="367754"/>
                  <a:pt x="205903" y="373232"/>
                  <a:pt x="209950" y="377279"/>
                </a:cubicBezTo>
                <a:cubicBezTo>
                  <a:pt x="247410" y="414737"/>
                  <a:pt x="199519" y="354284"/>
                  <a:pt x="238525" y="401092"/>
                </a:cubicBezTo>
                <a:cubicBezTo>
                  <a:pt x="256417" y="422562"/>
                  <a:pt x="241898" y="420803"/>
                  <a:pt x="276625" y="443954"/>
                </a:cubicBezTo>
                <a:cubicBezTo>
                  <a:pt x="312100" y="467603"/>
                  <a:pt x="268530" y="437208"/>
                  <a:pt x="305200" y="467767"/>
                </a:cubicBezTo>
                <a:cubicBezTo>
                  <a:pt x="309597" y="471431"/>
                  <a:pt x="316928" y="472172"/>
                  <a:pt x="319488" y="477292"/>
                </a:cubicBezTo>
                <a:cubicBezTo>
                  <a:pt x="322328" y="482972"/>
                  <a:pt x="309963" y="497136"/>
                  <a:pt x="309963" y="49634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7" name="Freeform 166"/>
          <p:cNvSpPr/>
          <p:nvPr/>
        </p:nvSpPr>
        <p:spPr>
          <a:xfrm rot="17925448">
            <a:off x="1079448" y="3014666"/>
            <a:ext cx="104832" cy="95636"/>
          </a:xfrm>
          <a:custGeom>
            <a:avLst/>
            <a:gdLst>
              <a:gd name="connsiteX0" fmla="*/ 309963 w 1163917"/>
              <a:gd name="connsiteY0" fmla="*/ 496342 h 1096417"/>
              <a:gd name="connsiteX1" fmla="*/ 319488 w 1163917"/>
              <a:gd name="connsiteY1" fmla="*/ 472529 h 1096417"/>
              <a:gd name="connsiteX2" fmla="*/ 338538 w 1163917"/>
              <a:gd name="connsiteY2" fmla="*/ 443954 h 1096417"/>
              <a:gd name="connsiteX3" fmla="*/ 381400 w 1163917"/>
              <a:gd name="connsiteY3" fmla="*/ 420142 h 1096417"/>
              <a:gd name="connsiteX4" fmla="*/ 395688 w 1163917"/>
              <a:gd name="connsiteY4" fmla="*/ 405854 h 1096417"/>
              <a:gd name="connsiteX5" fmla="*/ 409975 w 1163917"/>
              <a:gd name="connsiteY5" fmla="*/ 401092 h 1096417"/>
              <a:gd name="connsiteX6" fmla="*/ 552850 w 1163917"/>
              <a:gd name="connsiteY6" fmla="*/ 396329 h 1096417"/>
              <a:gd name="connsiteX7" fmla="*/ 557613 w 1163917"/>
              <a:gd name="connsiteY7" fmla="*/ 310604 h 1096417"/>
              <a:gd name="connsiteX8" fmla="*/ 562375 w 1163917"/>
              <a:gd name="connsiteY8" fmla="*/ 215354 h 1096417"/>
              <a:gd name="connsiteX9" fmla="*/ 567138 w 1163917"/>
              <a:gd name="connsiteY9" fmla="*/ 182017 h 1096417"/>
              <a:gd name="connsiteX10" fmla="*/ 576663 w 1163917"/>
              <a:gd name="connsiteY10" fmla="*/ 167729 h 1096417"/>
              <a:gd name="connsiteX11" fmla="*/ 610000 w 1163917"/>
              <a:gd name="connsiteY11" fmla="*/ 91529 h 1096417"/>
              <a:gd name="connsiteX12" fmla="*/ 614763 w 1163917"/>
              <a:gd name="connsiteY12" fmla="*/ 77242 h 1096417"/>
              <a:gd name="connsiteX13" fmla="*/ 638575 w 1163917"/>
              <a:gd name="connsiteY13" fmla="*/ 34379 h 1096417"/>
              <a:gd name="connsiteX14" fmla="*/ 643338 w 1163917"/>
              <a:gd name="connsiteY14" fmla="*/ 15329 h 1096417"/>
              <a:gd name="connsiteX15" fmla="*/ 648100 w 1163917"/>
              <a:gd name="connsiteY15" fmla="*/ 1042 h 1096417"/>
              <a:gd name="connsiteX16" fmla="*/ 638575 w 1163917"/>
              <a:gd name="connsiteY16" fmla="*/ 34379 h 1096417"/>
              <a:gd name="connsiteX17" fmla="*/ 619525 w 1163917"/>
              <a:gd name="connsiteY17" fmla="*/ 62954 h 1096417"/>
              <a:gd name="connsiteX18" fmla="*/ 605238 w 1163917"/>
              <a:gd name="connsiteY18" fmla="*/ 91529 h 1096417"/>
              <a:gd name="connsiteX19" fmla="*/ 595713 w 1163917"/>
              <a:gd name="connsiteY19" fmla="*/ 124867 h 1096417"/>
              <a:gd name="connsiteX20" fmla="*/ 586188 w 1163917"/>
              <a:gd name="connsiteY20" fmla="*/ 153442 h 1096417"/>
              <a:gd name="connsiteX21" fmla="*/ 581425 w 1163917"/>
              <a:gd name="connsiteY21" fmla="*/ 167729 h 1096417"/>
              <a:gd name="connsiteX22" fmla="*/ 576663 w 1163917"/>
              <a:gd name="connsiteY22" fmla="*/ 186779 h 1096417"/>
              <a:gd name="connsiteX23" fmla="*/ 571900 w 1163917"/>
              <a:gd name="connsiteY23" fmla="*/ 201067 h 1096417"/>
              <a:gd name="connsiteX24" fmla="*/ 562375 w 1163917"/>
              <a:gd name="connsiteY24" fmla="*/ 239167 h 1096417"/>
              <a:gd name="connsiteX25" fmla="*/ 567138 w 1163917"/>
              <a:gd name="connsiteY25" fmla="*/ 367754 h 1096417"/>
              <a:gd name="connsiteX26" fmla="*/ 581425 w 1163917"/>
              <a:gd name="connsiteY26" fmla="*/ 377279 h 1096417"/>
              <a:gd name="connsiteX27" fmla="*/ 610000 w 1163917"/>
              <a:gd name="connsiteY27" fmla="*/ 386804 h 1096417"/>
              <a:gd name="connsiteX28" fmla="*/ 638575 w 1163917"/>
              <a:gd name="connsiteY28" fmla="*/ 396329 h 1096417"/>
              <a:gd name="connsiteX29" fmla="*/ 652863 w 1163917"/>
              <a:gd name="connsiteY29" fmla="*/ 401092 h 1096417"/>
              <a:gd name="connsiteX30" fmla="*/ 681438 w 1163917"/>
              <a:gd name="connsiteY30" fmla="*/ 420142 h 1096417"/>
              <a:gd name="connsiteX31" fmla="*/ 686200 w 1163917"/>
              <a:gd name="connsiteY31" fmla="*/ 434429 h 1096417"/>
              <a:gd name="connsiteX32" fmla="*/ 714775 w 1163917"/>
              <a:gd name="connsiteY32" fmla="*/ 458242 h 1096417"/>
              <a:gd name="connsiteX33" fmla="*/ 729063 w 1163917"/>
              <a:gd name="connsiteY33" fmla="*/ 463004 h 1096417"/>
              <a:gd name="connsiteX34" fmla="*/ 757638 w 1163917"/>
              <a:gd name="connsiteY34" fmla="*/ 482054 h 1096417"/>
              <a:gd name="connsiteX35" fmla="*/ 781450 w 1163917"/>
              <a:gd name="connsiteY35" fmla="*/ 510629 h 1096417"/>
              <a:gd name="connsiteX36" fmla="*/ 829075 w 1163917"/>
              <a:gd name="connsiteY36" fmla="*/ 539204 h 1096417"/>
              <a:gd name="connsiteX37" fmla="*/ 857650 w 1163917"/>
              <a:gd name="connsiteY37" fmla="*/ 558254 h 1096417"/>
              <a:gd name="connsiteX38" fmla="*/ 871938 w 1163917"/>
              <a:gd name="connsiteY38" fmla="*/ 572542 h 1096417"/>
              <a:gd name="connsiteX39" fmla="*/ 886225 w 1163917"/>
              <a:gd name="connsiteY39" fmla="*/ 577304 h 1096417"/>
              <a:gd name="connsiteX40" fmla="*/ 900513 w 1163917"/>
              <a:gd name="connsiteY40" fmla="*/ 586829 h 1096417"/>
              <a:gd name="connsiteX41" fmla="*/ 914800 w 1163917"/>
              <a:gd name="connsiteY41" fmla="*/ 591592 h 1096417"/>
              <a:gd name="connsiteX42" fmla="*/ 948138 w 1163917"/>
              <a:gd name="connsiteY42" fmla="*/ 605879 h 1096417"/>
              <a:gd name="connsiteX43" fmla="*/ 981475 w 1163917"/>
              <a:gd name="connsiteY43" fmla="*/ 610642 h 1096417"/>
              <a:gd name="connsiteX44" fmla="*/ 1057675 w 1163917"/>
              <a:gd name="connsiteY44" fmla="*/ 620167 h 1096417"/>
              <a:gd name="connsiteX45" fmla="*/ 1071963 w 1163917"/>
              <a:gd name="connsiteY45" fmla="*/ 624929 h 1096417"/>
              <a:gd name="connsiteX46" fmla="*/ 1086250 w 1163917"/>
              <a:gd name="connsiteY46" fmla="*/ 639217 h 1096417"/>
              <a:gd name="connsiteX47" fmla="*/ 1100538 w 1163917"/>
              <a:gd name="connsiteY47" fmla="*/ 643979 h 1096417"/>
              <a:gd name="connsiteX48" fmla="*/ 1114825 w 1163917"/>
              <a:gd name="connsiteY48" fmla="*/ 663029 h 1096417"/>
              <a:gd name="connsiteX49" fmla="*/ 1143400 w 1163917"/>
              <a:gd name="connsiteY49" fmla="*/ 677317 h 1096417"/>
              <a:gd name="connsiteX50" fmla="*/ 1162450 w 1163917"/>
              <a:gd name="connsiteY50" fmla="*/ 691604 h 1096417"/>
              <a:gd name="connsiteX51" fmla="*/ 1152925 w 1163917"/>
              <a:gd name="connsiteY51" fmla="*/ 677317 h 1096417"/>
              <a:gd name="connsiteX52" fmla="*/ 1148163 w 1163917"/>
              <a:gd name="connsiteY52" fmla="*/ 663029 h 1096417"/>
              <a:gd name="connsiteX53" fmla="*/ 1114825 w 1163917"/>
              <a:gd name="connsiteY53" fmla="*/ 624929 h 1096417"/>
              <a:gd name="connsiteX54" fmla="*/ 1095775 w 1163917"/>
              <a:gd name="connsiteY54" fmla="*/ 615404 h 1096417"/>
              <a:gd name="connsiteX55" fmla="*/ 1081488 w 1163917"/>
              <a:gd name="connsiteY55" fmla="*/ 610642 h 1096417"/>
              <a:gd name="connsiteX56" fmla="*/ 1024338 w 1163917"/>
              <a:gd name="connsiteY56" fmla="*/ 601117 h 1096417"/>
              <a:gd name="connsiteX57" fmla="*/ 895750 w 1163917"/>
              <a:gd name="connsiteY57" fmla="*/ 596354 h 1096417"/>
              <a:gd name="connsiteX58" fmla="*/ 862413 w 1163917"/>
              <a:gd name="connsiteY58" fmla="*/ 577304 h 1096417"/>
              <a:gd name="connsiteX59" fmla="*/ 852888 w 1163917"/>
              <a:gd name="connsiteY59" fmla="*/ 563017 h 1096417"/>
              <a:gd name="connsiteX60" fmla="*/ 838600 w 1163917"/>
              <a:gd name="connsiteY60" fmla="*/ 558254 h 1096417"/>
              <a:gd name="connsiteX61" fmla="*/ 810025 w 1163917"/>
              <a:gd name="connsiteY61" fmla="*/ 543967 h 1096417"/>
              <a:gd name="connsiteX62" fmla="*/ 762400 w 1163917"/>
              <a:gd name="connsiteY62" fmla="*/ 563017 h 1096417"/>
              <a:gd name="connsiteX63" fmla="*/ 757638 w 1163917"/>
              <a:gd name="connsiteY63" fmla="*/ 577304 h 1096417"/>
              <a:gd name="connsiteX64" fmla="*/ 762400 w 1163917"/>
              <a:gd name="connsiteY64" fmla="*/ 624929 h 1096417"/>
              <a:gd name="connsiteX65" fmla="*/ 771925 w 1163917"/>
              <a:gd name="connsiteY65" fmla="*/ 653504 h 1096417"/>
              <a:gd name="connsiteX66" fmla="*/ 776688 w 1163917"/>
              <a:gd name="connsiteY66" fmla="*/ 667792 h 1096417"/>
              <a:gd name="connsiteX67" fmla="*/ 776688 w 1163917"/>
              <a:gd name="connsiteY67" fmla="*/ 763042 h 1096417"/>
              <a:gd name="connsiteX68" fmla="*/ 767163 w 1163917"/>
              <a:gd name="connsiteY68" fmla="*/ 791617 h 1096417"/>
              <a:gd name="connsiteX69" fmla="*/ 771925 w 1163917"/>
              <a:gd name="connsiteY69" fmla="*/ 834479 h 1096417"/>
              <a:gd name="connsiteX70" fmla="*/ 795738 w 1163917"/>
              <a:gd name="connsiteY70" fmla="*/ 863054 h 1096417"/>
              <a:gd name="connsiteX71" fmla="*/ 810025 w 1163917"/>
              <a:gd name="connsiteY71" fmla="*/ 867817 h 1096417"/>
              <a:gd name="connsiteX72" fmla="*/ 833838 w 1163917"/>
              <a:gd name="connsiteY72" fmla="*/ 891629 h 1096417"/>
              <a:gd name="connsiteX73" fmla="*/ 843363 w 1163917"/>
              <a:gd name="connsiteY73" fmla="*/ 905917 h 1096417"/>
              <a:gd name="connsiteX74" fmla="*/ 862413 w 1163917"/>
              <a:gd name="connsiteY74" fmla="*/ 920204 h 1096417"/>
              <a:gd name="connsiteX75" fmla="*/ 871938 w 1163917"/>
              <a:gd name="connsiteY75" fmla="*/ 934492 h 1096417"/>
              <a:gd name="connsiteX76" fmla="*/ 886225 w 1163917"/>
              <a:gd name="connsiteY76" fmla="*/ 944017 h 1096417"/>
              <a:gd name="connsiteX77" fmla="*/ 905275 w 1163917"/>
              <a:gd name="connsiteY77" fmla="*/ 972592 h 1096417"/>
              <a:gd name="connsiteX78" fmla="*/ 914800 w 1163917"/>
              <a:gd name="connsiteY78" fmla="*/ 1001167 h 1096417"/>
              <a:gd name="connsiteX79" fmla="*/ 924325 w 1163917"/>
              <a:gd name="connsiteY79" fmla="*/ 1015454 h 1096417"/>
              <a:gd name="connsiteX80" fmla="*/ 929088 w 1163917"/>
              <a:gd name="connsiteY80" fmla="*/ 1034504 h 1096417"/>
              <a:gd name="connsiteX81" fmla="*/ 919563 w 1163917"/>
              <a:gd name="connsiteY81" fmla="*/ 986879 h 1096417"/>
              <a:gd name="connsiteX82" fmla="*/ 910038 w 1163917"/>
              <a:gd name="connsiteY82" fmla="*/ 972592 h 1096417"/>
              <a:gd name="connsiteX83" fmla="*/ 895750 w 1163917"/>
              <a:gd name="connsiteY83" fmla="*/ 944017 h 1096417"/>
              <a:gd name="connsiteX84" fmla="*/ 876700 w 1163917"/>
              <a:gd name="connsiteY84" fmla="*/ 939254 h 1096417"/>
              <a:gd name="connsiteX85" fmla="*/ 848125 w 1163917"/>
              <a:gd name="connsiteY85" fmla="*/ 924967 h 1096417"/>
              <a:gd name="connsiteX86" fmla="*/ 819550 w 1163917"/>
              <a:gd name="connsiteY86" fmla="*/ 910679 h 1096417"/>
              <a:gd name="connsiteX87" fmla="*/ 805263 w 1163917"/>
              <a:gd name="connsiteY87" fmla="*/ 882104 h 1096417"/>
              <a:gd name="connsiteX88" fmla="*/ 790975 w 1163917"/>
              <a:gd name="connsiteY88" fmla="*/ 877342 h 1096417"/>
              <a:gd name="connsiteX89" fmla="*/ 757638 w 1163917"/>
              <a:gd name="connsiteY89" fmla="*/ 844004 h 1096417"/>
              <a:gd name="connsiteX90" fmla="*/ 729063 w 1163917"/>
              <a:gd name="connsiteY90" fmla="*/ 863054 h 1096417"/>
              <a:gd name="connsiteX91" fmla="*/ 700488 w 1163917"/>
              <a:gd name="connsiteY91" fmla="*/ 886867 h 1096417"/>
              <a:gd name="connsiteX92" fmla="*/ 671913 w 1163917"/>
              <a:gd name="connsiteY92" fmla="*/ 896392 h 1096417"/>
              <a:gd name="connsiteX93" fmla="*/ 643338 w 1163917"/>
              <a:gd name="connsiteY93" fmla="*/ 905917 h 1096417"/>
              <a:gd name="connsiteX94" fmla="*/ 624288 w 1163917"/>
              <a:gd name="connsiteY94" fmla="*/ 910679 h 1096417"/>
              <a:gd name="connsiteX95" fmla="*/ 467125 w 1163917"/>
              <a:gd name="connsiteY95" fmla="*/ 915442 h 1096417"/>
              <a:gd name="connsiteX96" fmla="*/ 452838 w 1163917"/>
              <a:gd name="connsiteY96" fmla="*/ 920204 h 1096417"/>
              <a:gd name="connsiteX97" fmla="*/ 457600 w 1163917"/>
              <a:gd name="connsiteY97" fmla="*/ 953542 h 1096417"/>
              <a:gd name="connsiteX98" fmla="*/ 452838 w 1163917"/>
              <a:gd name="connsiteY98" fmla="*/ 1048792 h 1096417"/>
              <a:gd name="connsiteX99" fmla="*/ 448075 w 1163917"/>
              <a:gd name="connsiteY99" fmla="*/ 1067842 h 1096417"/>
              <a:gd name="connsiteX100" fmla="*/ 438550 w 1163917"/>
              <a:gd name="connsiteY100" fmla="*/ 1096417 h 1096417"/>
              <a:gd name="connsiteX101" fmla="*/ 433788 w 1163917"/>
              <a:gd name="connsiteY101" fmla="*/ 1082129 h 1096417"/>
              <a:gd name="connsiteX102" fmla="*/ 438550 w 1163917"/>
              <a:gd name="connsiteY102" fmla="*/ 1063079 h 1096417"/>
              <a:gd name="connsiteX103" fmla="*/ 452838 w 1163917"/>
              <a:gd name="connsiteY103" fmla="*/ 1029742 h 1096417"/>
              <a:gd name="connsiteX104" fmla="*/ 462363 w 1163917"/>
              <a:gd name="connsiteY104" fmla="*/ 1001167 h 1096417"/>
              <a:gd name="connsiteX105" fmla="*/ 467125 w 1163917"/>
              <a:gd name="connsiteY105" fmla="*/ 986879 h 1096417"/>
              <a:gd name="connsiteX106" fmla="*/ 462363 w 1163917"/>
              <a:gd name="connsiteY106" fmla="*/ 929729 h 1096417"/>
              <a:gd name="connsiteX107" fmla="*/ 457600 w 1163917"/>
              <a:gd name="connsiteY107" fmla="*/ 915442 h 1096417"/>
              <a:gd name="connsiteX108" fmla="*/ 409975 w 1163917"/>
              <a:gd name="connsiteY108" fmla="*/ 896392 h 1096417"/>
              <a:gd name="connsiteX109" fmla="*/ 395688 w 1163917"/>
              <a:gd name="connsiteY109" fmla="*/ 891629 h 1096417"/>
              <a:gd name="connsiteX110" fmla="*/ 381400 w 1163917"/>
              <a:gd name="connsiteY110" fmla="*/ 886867 h 1096417"/>
              <a:gd name="connsiteX111" fmla="*/ 376638 w 1163917"/>
              <a:gd name="connsiteY111" fmla="*/ 872579 h 1096417"/>
              <a:gd name="connsiteX112" fmla="*/ 362350 w 1163917"/>
              <a:gd name="connsiteY112" fmla="*/ 863054 h 1096417"/>
              <a:gd name="connsiteX113" fmla="*/ 352825 w 1163917"/>
              <a:gd name="connsiteY113" fmla="*/ 848767 h 1096417"/>
              <a:gd name="connsiteX114" fmla="*/ 338538 w 1163917"/>
              <a:gd name="connsiteY114" fmla="*/ 820192 h 1096417"/>
              <a:gd name="connsiteX115" fmla="*/ 324250 w 1163917"/>
              <a:gd name="connsiteY115" fmla="*/ 772567 h 1096417"/>
              <a:gd name="connsiteX116" fmla="*/ 319488 w 1163917"/>
              <a:gd name="connsiteY116" fmla="*/ 743992 h 1096417"/>
              <a:gd name="connsiteX117" fmla="*/ 324250 w 1163917"/>
              <a:gd name="connsiteY117" fmla="*/ 710654 h 1096417"/>
              <a:gd name="connsiteX118" fmla="*/ 305200 w 1163917"/>
              <a:gd name="connsiteY118" fmla="*/ 701129 h 1096417"/>
              <a:gd name="connsiteX119" fmla="*/ 276625 w 1163917"/>
              <a:gd name="connsiteY119" fmla="*/ 691604 h 1096417"/>
              <a:gd name="connsiteX120" fmla="*/ 243288 w 1163917"/>
              <a:gd name="connsiteY120" fmla="*/ 682079 h 1096417"/>
              <a:gd name="connsiteX121" fmla="*/ 81363 w 1163917"/>
              <a:gd name="connsiteY121" fmla="*/ 686842 h 1096417"/>
              <a:gd name="connsiteX122" fmla="*/ 5163 w 1163917"/>
              <a:gd name="connsiteY122" fmla="*/ 696367 h 1096417"/>
              <a:gd name="connsiteX123" fmla="*/ 76600 w 1163917"/>
              <a:gd name="connsiteY123" fmla="*/ 691604 h 1096417"/>
              <a:gd name="connsiteX124" fmla="*/ 105175 w 1163917"/>
              <a:gd name="connsiteY124" fmla="*/ 686842 h 1096417"/>
              <a:gd name="connsiteX125" fmla="*/ 124225 w 1163917"/>
              <a:gd name="connsiteY125" fmla="*/ 682079 h 1096417"/>
              <a:gd name="connsiteX126" fmla="*/ 157563 w 1163917"/>
              <a:gd name="connsiteY126" fmla="*/ 677317 h 1096417"/>
              <a:gd name="connsiteX127" fmla="*/ 190900 w 1163917"/>
              <a:gd name="connsiteY127" fmla="*/ 667792 h 1096417"/>
              <a:gd name="connsiteX128" fmla="*/ 233763 w 1163917"/>
              <a:gd name="connsiteY128" fmla="*/ 658267 h 1096417"/>
              <a:gd name="connsiteX129" fmla="*/ 248050 w 1163917"/>
              <a:gd name="connsiteY129" fmla="*/ 648742 h 1096417"/>
              <a:gd name="connsiteX130" fmla="*/ 276625 w 1163917"/>
              <a:gd name="connsiteY130" fmla="*/ 639217 h 1096417"/>
              <a:gd name="connsiteX131" fmla="*/ 295675 w 1163917"/>
              <a:gd name="connsiteY131" fmla="*/ 610642 h 1096417"/>
              <a:gd name="connsiteX132" fmla="*/ 305200 w 1163917"/>
              <a:gd name="connsiteY132" fmla="*/ 582067 h 1096417"/>
              <a:gd name="connsiteX133" fmla="*/ 300438 w 1163917"/>
              <a:gd name="connsiteY133" fmla="*/ 553492 h 1096417"/>
              <a:gd name="connsiteX134" fmla="*/ 295675 w 1163917"/>
              <a:gd name="connsiteY134" fmla="*/ 539204 h 1096417"/>
              <a:gd name="connsiteX135" fmla="*/ 267100 w 1163917"/>
              <a:gd name="connsiteY135" fmla="*/ 520154 h 1096417"/>
              <a:gd name="connsiteX136" fmla="*/ 248050 w 1163917"/>
              <a:gd name="connsiteY136" fmla="*/ 491579 h 1096417"/>
              <a:gd name="connsiteX137" fmla="*/ 243288 w 1163917"/>
              <a:gd name="connsiteY137" fmla="*/ 477292 h 1096417"/>
              <a:gd name="connsiteX138" fmla="*/ 233763 w 1163917"/>
              <a:gd name="connsiteY138" fmla="*/ 463004 h 1096417"/>
              <a:gd name="connsiteX139" fmla="*/ 229000 w 1163917"/>
              <a:gd name="connsiteY139" fmla="*/ 448717 h 1096417"/>
              <a:gd name="connsiteX140" fmla="*/ 219475 w 1163917"/>
              <a:gd name="connsiteY140" fmla="*/ 410617 h 1096417"/>
              <a:gd name="connsiteX141" fmla="*/ 214713 w 1163917"/>
              <a:gd name="connsiteY141" fmla="*/ 396329 h 1096417"/>
              <a:gd name="connsiteX142" fmla="*/ 205188 w 1163917"/>
              <a:gd name="connsiteY142" fmla="*/ 382042 h 1096417"/>
              <a:gd name="connsiteX143" fmla="*/ 200425 w 1163917"/>
              <a:gd name="connsiteY143" fmla="*/ 362992 h 1096417"/>
              <a:gd name="connsiteX144" fmla="*/ 209950 w 1163917"/>
              <a:gd name="connsiteY144" fmla="*/ 377279 h 1096417"/>
              <a:gd name="connsiteX145" fmla="*/ 238525 w 1163917"/>
              <a:gd name="connsiteY145" fmla="*/ 401092 h 1096417"/>
              <a:gd name="connsiteX146" fmla="*/ 276625 w 1163917"/>
              <a:gd name="connsiteY146" fmla="*/ 443954 h 1096417"/>
              <a:gd name="connsiteX147" fmla="*/ 305200 w 1163917"/>
              <a:gd name="connsiteY147" fmla="*/ 467767 h 1096417"/>
              <a:gd name="connsiteX148" fmla="*/ 319488 w 1163917"/>
              <a:gd name="connsiteY148" fmla="*/ 477292 h 1096417"/>
              <a:gd name="connsiteX149" fmla="*/ 309963 w 1163917"/>
              <a:gd name="connsiteY149" fmla="*/ 496342 h 109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163917" h="1096417">
                <a:moveTo>
                  <a:pt x="309963" y="496342"/>
                </a:moveTo>
                <a:cubicBezTo>
                  <a:pt x="309963" y="495548"/>
                  <a:pt x="315394" y="480034"/>
                  <a:pt x="319488" y="472529"/>
                </a:cubicBezTo>
                <a:cubicBezTo>
                  <a:pt x="324970" y="462479"/>
                  <a:pt x="332188" y="453479"/>
                  <a:pt x="338538" y="443954"/>
                </a:cubicBezTo>
                <a:cubicBezTo>
                  <a:pt x="347896" y="429917"/>
                  <a:pt x="366511" y="425105"/>
                  <a:pt x="381400" y="420142"/>
                </a:cubicBezTo>
                <a:cubicBezTo>
                  <a:pt x="386163" y="415379"/>
                  <a:pt x="390084" y="409590"/>
                  <a:pt x="395688" y="405854"/>
                </a:cubicBezTo>
                <a:cubicBezTo>
                  <a:pt x="399865" y="403069"/>
                  <a:pt x="404964" y="401396"/>
                  <a:pt x="409975" y="401092"/>
                </a:cubicBezTo>
                <a:cubicBezTo>
                  <a:pt x="457539" y="398209"/>
                  <a:pt x="505225" y="397917"/>
                  <a:pt x="552850" y="396329"/>
                </a:cubicBezTo>
                <a:cubicBezTo>
                  <a:pt x="554438" y="367754"/>
                  <a:pt x="556109" y="339184"/>
                  <a:pt x="557613" y="310604"/>
                </a:cubicBezTo>
                <a:cubicBezTo>
                  <a:pt x="559284" y="278858"/>
                  <a:pt x="560027" y="247057"/>
                  <a:pt x="562375" y="215354"/>
                </a:cubicBezTo>
                <a:cubicBezTo>
                  <a:pt x="563204" y="204159"/>
                  <a:pt x="563912" y="192769"/>
                  <a:pt x="567138" y="182017"/>
                </a:cubicBezTo>
                <a:cubicBezTo>
                  <a:pt x="568783" y="176534"/>
                  <a:pt x="573488" y="172492"/>
                  <a:pt x="576663" y="167729"/>
                </a:cubicBezTo>
                <a:cubicBezTo>
                  <a:pt x="589820" y="115100"/>
                  <a:pt x="579250" y="140730"/>
                  <a:pt x="610000" y="91529"/>
                </a:cubicBezTo>
                <a:cubicBezTo>
                  <a:pt x="612661" y="87272"/>
                  <a:pt x="612785" y="81856"/>
                  <a:pt x="614763" y="77242"/>
                </a:cubicBezTo>
                <a:cubicBezTo>
                  <a:pt x="621596" y="61300"/>
                  <a:pt x="629544" y="49432"/>
                  <a:pt x="638575" y="34379"/>
                </a:cubicBezTo>
                <a:cubicBezTo>
                  <a:pt x="640163" y="28029"/>
                  <a:pt x="641540" y="21623"/>
                  <a:pt x="643338" y="15329"/>
                </a:cubicBezTo>
                <a:cubicBezTo>
                  <a:pt x="644717" y="10502"/>
                  <a:pt x="648100" y="-3978"/>
                  <a:pt x="648100" y="1042"/>
                </a:cubicBezTo>
                <a:cubicBezTo>
                  <a:pt x="648100" y="3512"/>
                  <a:pt x="640822" y="30334"/>
                  <a:pt x="638575" y="34379"/>
                </a:cubicBezTo>
                <a:cubicBezTo>
                  <a:pt x="633015" y="44386"/>
                  <a:pt x="619525" y="62954"/>
                  <a:pt x="619525" y="62954"/>
                </a:cubicBezTo>
                <a:cubicBezTo>
                  <a:pt x="607558" y="98861"/>
                  <a:pt x="623699" y="54607"/>
                  <a:pt x="605238" y="91529"/>
                </a:cubicBezTo>
                <a:cubicBezTo>
                  <a:pt x="601234" y="99536"/>
                  <a:pt x="598004" y="117232"/>
                  <a:pt x="595713" y="124867"/>
                </a:cubicBezTo>
                <a:cubicBezTo>
                  <a:pt x="592828" y="134484"/>
                  <a:pt x="589363" y="143917"/>
                  <a:pt x="586188" y="153442"/>
                </a:cubicBezTo>
                <a:cubicBezTo>
                  <a:pt x="584600" y="158204"/>
                  <a:pt x="582642" y="162859"/>
                  <a:pt x="581425" y="167729"/>
                </a:cubicBezTo>
                <a:cubicBezTo>
                  <a:pt x="579838" y="174079"/>
                  <a:pt x="578461" y="180485"/>
                  <a:pt x="576663" y="186779"/>
                </a:cubicBezTo>
                <a:cubicBezTo>
                  <a:pt x="575284" y="191606"/>
                  <a:pt x="573221" y="196224"/>
                  <a:pt x="571900" y="201067"/>
                </a:cubicBezTo>
                <a:cubicBezTo>
                  <a:pt x="568455" y="213697"/>
                  <a:pt x="562375" y="239167"/>
                  <a:pt x="562375" y="239167"/>
                </a:cubicBezTo>
                <a:cubicBezTo>
                  <a:pt x="563963" y="282029"/>
                  <a:pt x="561277" y="325265"/>
                  <a:pt x="567138" y="367754"/>
                </a:cubicBezTo>
                <a:cubicBezTo>
                  <a:pt x="567920" y="373424"/>
                  <a:pt x="576195" y="374954"/>
                  <a:pt x="581425" y="377279"/>
                </a:cubicBezTo>
                <a:cubicBezTo>
                  <a:pt x="590600" y="381357"/>
                  <a:pt x="600475" y="383629"/>
                  <a:pt x="610000" y="386804"/>
                </a:cubicBezTo>
                <a:lnTo>
                  <a:pt x="638575" y="396329"/>
                </a:lnTo>
                <a:lnTo>
                  <a:pt x="652863" y="401092"/>
                </a:lnTo>
                <a:cubicBezTo>
                  <a:pt x="663723" y="404712"/>
                  <a:pt x="681438" y="420142"/>
                  <a:pt x="681438" y="420142"/>
                </a:cubicBezTo>
                <a:cubicBezTo>
                  <a:pt x="683025" y="424904"/>
                  <a:pt x="683415" y="430252"/>
                  <a:pt x="686200" y="434429"/>
                </a:cubicBezTo>
                <a:cubicBezTo>
                  <a:pt x="691466" y="442328"/>
                  <a:pt x="705990" y="453850"/>
                  <a:pt x="714775" y="458242"/>
                </a:cubicBezTo>
                <a:cubicBezTo>
                  <a:pt x="719265" y="460487"/>
                  <a:pt x="724300" y="461417"/>
                  <a:pt x="729063" y="463004"/>
                </a:cubicBezTo>
                <a:cubicBezTo>
                  <a:pt x="738588" y="469354"/>
                  <a:pt x="751288" y="472529"/>
                  <a:pt x="757638" y="482054"/>
                </a:cubicBezTo>
                <a:cubicBezTo>
                  <a:pt x="767003" y="496102"/>
                  <a:pt x="767699" y="499170"/>
                  <a:pt x="781450" y="510629"/>
                </a:cubicBezTo>
                <a:cubicBezTo>
                  <a:pt x="795934" y="522699"/>
                  <a:pt x="814591" y="527134"/>
                  <a:pt x="829075" y="539204"/>
                </a:cubicBezTo>
                <a:cubicBezTo>
                  <a:pt x="852857" y="559023"/>
                  <a:pt x="832543" y="549885"/>
                  <a:pt x="857650" y="558254"/>
                </a:cubicBezTo>
                <a:cubicBezTo>
                  <a:pt x="862413" y="563017"/>
                  <a:pt x="866334" y="568806"/>
                  <a:pt x="871938" y="572542"/>
                </a:cubicBezTo>
                <a:cubicBezTo>
                  <a:pt x="876115" y="575327"/>
                  <a:pt x="881735" y="575059"/>
                  <a:pt x="886225" y="577304"/>
                </a:cubicBezTo>
                <a:cubicBezTo>
                  <a:pt x="891345" y="579864"/>
                  <a:pt x="895393" y="584269"/>
                  <a:pt x="900513" y="586829"/>
                </a:cubicBezTo>
                <a:cubicBezTo>
                  <a:pt x="905003" y="589074"/>
                  <a:pt x="910310" y="589347"/>
                  <a:pt x="914800" y="591592"/>
                </a:cubicBezTo>
                <a:cubicBezTo>
                  <a:pt x="940260" y="604322"/>
                  <a:pt x="916988" y="600215"/>
                  <a:pt x="948138" y="605879"/>
                </a:cubicBezTo>
                <a:cubicBezTo>
                  <a:pt x="959182" y="607887"/>
                  <a:pt x="970327" y="609330"/>
                  <a:pt x="981475" y="610642"/>
                </a:cubicBezTo>
                <a:cubicBezTo>
                  <a:pt x="1009492" y="613938"/>
                  <a:pt x="1031046" y="614250"/>
                  <a:pt x="1057675" y="620167"/>
                </a:cubicBezTo>
                <a:cubicBezTo>
                  <a:pt x="1062576" y="621256"/>
                  <a:pt x="1067200" y="623342"/>
                  <a:pt x="1071963" y="624929"/>
                </a:cubicBezTo>
                <a:cubicBezTo>
                  <a:pt x="1076725" y="629692"/>
                  <a:pt x="1080646" y="635481"/>
                  <a:pt x="1086250" y="639217"/>
                </a:cubicBezTo>
                <a:cubicBezTo>
                  <a:pt x="1090427" y="642002"/>
                  <a:pt x="1096681" y="640765"/>
                  <a:pt x="1100538" y="643979"/>
                </a:cubicBezTo>
                <a:cubicBezTo>
                  <a:pt x="1106636" y="649060"/>
                  <a:pt x="1109212" y="657416"/>
                  <a:pt x="1114825" y="663029"/>
                </a:cubicBezTo>
                <a:cubicBezTo>
                  <a:pt x="1124056" y="672260"/>
                  <a:pt x="1131781" y="673443"/>
                  <a:pt x="1143400" y="677317"/>
                </a:cubicBezTo>
                <a:cubicBezTo>
                  <a:pt x="1149750" y="682079"/>
                  <a:pt x="1154513" y="691604"/>
                  <a:pt x="1162450" y="691604"/>
                </a:cubicBezTo>
                <a:cubicBezTo>
                  <a:pt x="1168174" y="691604"/>
                  <a:pt x="1155485" y="682436"/>
                  <a:pt x="1152925" y="677317"/>
                </a:cubicBezTo>
                <a:cubicBezTo>
                  <a:pt x="1150680" y="672827"/>
                  <a:pt x="1150601" y="667417"/>
                  <a:pt x="1148163" y="663029"/>
                </a:cubicBezTo>
                <a:cubicBezTo>
                  <a:pt x="1135057" y="639437"/>
                  <a:pt x="1134079" y="635931"/>
                  <a:pt x="1114825" y="624929"/>
                </a:cubicBezTo>
                <a:cubicBezTo>
                  <a:pt x="1108661" y="621407"/>
                  <a:pt x="1102301" y="618201"/>
                  <a:pt x="1095775" y="615404"/>
                </a:cubicBezTo>
                <a:cubicBezTo>
                  <a:pt x="1091161" y="613427"/>
                  <a:pt x="1086315" y="612021"/>
                  <a:pt x="1081488" y="610642"/>
                </a:cubicBezTo>
                <a:cubicBezTo>
                  <a:pt x="1061704" y="604989"/>
                  <a:pt x="1046089" y="602360"/>
                  <a:pt x="1024338" y="601117"/>
                </a:cubicBezTo>
                <a:cubicBezTo>
                  <a:pt x="981516" y="598670"/>
                  <a:pt x="938613" y="597942"/>
                  <a:pt x="895750" y="596354"/>
                </a:cubicBezTo>
                <a:cubicBezTo>
                  <a:pt x="888278" y="592618"/>
                  <a:pt x="869145" y="584036"/>
                  <a:pt x="862413" y="577304"/>
                </a:cubicBezTo>
                <a:cubicBezTo>
                  <a:pt x="858366" y="573257"/>
                  <a:pt x="857357" y="566593"/>
                  <a:pt x="852888" y="563017"/>
                </a:cubicBezTo>
                <a:cubicBezTo>
                  <a:pt x="848968" y="559881"/>
                  <a:pt x="843090" y="560499"/>
                  <a:pt x="838600" y="558254"/>
                </a:cubicBezTo>
                <a:cubicBezTo>
                  <a:pt x="801678" y="539793"/>
                  <a:pt x="845932" y="555934"/>
                  <a:pt x="810025" y="543967"/>
                </a:cubicBezTo>
                <a:cubicBezTo>
                  <a:pt x="776158" y="548200"/>
                  <a:pt x="774591" y="538634"/>
                  <a:pt x="762400" y="563017"/>
                </a:cubicBezTo>
                <a:cubicBezTo>
                  <a:pt x="760155" y="567507"/>
                  <a:pt x="759225" y="572542"/>
                  <a:pt x="757638" y="577304"/>
                </a:cubicBezTo>
                <a:cubicBezTo>
                  <a:pt x="759225" y="593179"/>
                  <a:pt x="759460" y="609248"/>
                  <a:pt x="762400" y="624929"/>
                </a:cubicBezTo>
                <a:cubicBezTo>
                  <a:pt x="764250" y="634797"/>
                  <a:pt x="768750" y="643979"/>
                  <a:pt x="771925" y="653504"/>
                </a:cubicBezTo>
                <a:lnTo>
                  <a:pt x="776688" y="667792"/>
                </a:lnTo>
                <a:cubicBezTo>
                  <a:pt x="781578" y="711810"/>
                  <a:pt x="784956" y="716186"/>
                  <a:pt x="776688" y="763042"/>
                </a:cubicBezTo>
                <a:cubicBezTo>
                  <a:pt x="774943" y="772929"/>
                  <a:pt x="767163" y="791617"/>
                  <a:pt x="767163" y="791617"/>
                </a:cubicBezTo>
                <a:cubicBezTo>
                  <a:pt x="768750" y="805904"/>
                  <a:pt x="768439" y="820533"/>
                  <a:pt x="771925" y="834479"/>
                </a:cubicBezTo>
                <a:cubicBezTo>
                  <a:pt x="773682" y="841509"/>
                  <a:pt x="790938" y="859854"/>
                  <a:pt x="795738" y="863054"/>
                </a:cubicBezTo>
                <a:cubicBezTo>
                  <a:pt x="799915" y="865839"/>
                  <a:pt x="805263" y="866229"/>
                  <a:pt x="810025" y="867817"/>
                </a:cubicBezTo>
                <a:cubicBezTo>
                  <a:pt x="835427" y="905919"/>
                  <a:pt x="802085" y="859876"/>
                  <a:pt x="833838" y="891629"/>
                </a:cubicBezTo>
                <a:cubicBezTo>
                  <a:pt x="837885" y="895676"/>
                  <a:pt x="839316" y="901870"/>
                  <a:pt x="843363" y="905917"/>
                </a:cubicBezTo>
                <a:cubicBezTo>
                  <a:pt x="848976" y="911530"/>
                  <a:pt x="856063" y="915442"/>
                  <a:pt x="862413" y="920204"/>
                </a:cubicBezTo>
                <a:cubicBezTo>
                  <a:pt x="865588" y="924967"/>
                  <a:pt x="867891" y="930444"/>
                  <a:pt x="871938" y="934492"/>
                </a:cubicBezTo>
                <a:cubicBezTo>
                  <a:pt x="875985" y="938539"/>
                  <a:pt x="882456" y="939709"/>
                  <a:pt x="886225" y="944017"/>
                </a:cubicBezTo>
                <a:cubicBezTo>
                  <a:pt x="893763" y="952632"/>
                  <a:pt x="898925" y="963067"/>
                  <a:pt x="905275" y="972592"/>
                </a:cubicBezTo>
                <a:cubicBezTo>
                  <a:pt x="910844" y="980946"/>
                  <a:pt x="911625" y="991642"/>
                  <a:pt x="914800" y="1001167"/>
                </a:cubicBezTo>
                <a:cubicBezTo>
                  <a:pt x="916610" y="1006597"/>
                  <a:pt x="921150" y="1010692"/>
                  <a:pt x="924325" y="1015454"/>
                </a:cubicBezTo>
                <a:cubicBezTo>
                  <a:pt x="925913" y="1021804"/>
                  <a:pt x="929088" y="1041049"/>
                  <a:pt x="929088" y="1034504"/>
                </a:cubicBezTo>
                <a:cubicBezTo>
                  <a:pt x="929088" y="1025734"/>
                  <a:pt x="925427" y="998607"/>
                  <a:pt x="919563" y="986879"/>
                </a:cubicBezTo>
                <a:cubicBezTo>
                  <a:pt x="917003" y="981760"/>
                  <a:pt x="912598" y="977711"/>
                  <a:pt x="910038" y="972592"/>
                </a:cubicBezTo>
                <a:cubicBezTo>
                  <a:pt x="905284" y="963084"/>
                  <a:pt x="905986" y="950841"/>
                  <a:pt x="895750" y="944017"/>
                </a:cubicBezTo>
                <a:cubicBezTo>
                  <a:pt x="890304" y="940386"/>
                  <a:pt x="883050" y="940842"/>
                  <a:pt x="876700" y="939254"/>
                </a:cubicBezTo>
                <a:cubicBezTo>
                  <a:pt x="835757" y="911957"/>
                  <a:pt x="887560" y="944684"/>
                  <a:pt x="848125" y="924967"/>
                </a:cubicBezTo>
                <a:cubicBezTo>
                  <a:pt x="811188" y="906499"/>
                  <a:pt x="855471" y="922654"/>
                  <a:pt x="819550" y="910679"/>
                </a:cubicBezTo>
                <a:cubicBezTo>
                  <a:pt x="816413" y="901267"/>
                  <a:pt x="813656" y="888818"/>
                  <a:pt x="805263" y="882104"/>
                </a:cubicBezTo>
                <a:cubicBezTo>
                  <a:pt x="801343" y="878968"/>
                  <a:pt x="795738" y="878929"/>
                  <a:pt x="790975" y="877342"/>
                </a:cubicBezTo>
                <a:cubicBezTo>
                  <a:pt x="769140" y="844590"/>
                  <a:pt x="782785" y="852388"/>
                  <a:pt x="757638" y="844004"/>
                </a:cubicBezTo>
                <a:cubicBezTo>
                  <a:pt x="748113" y="850354"/>
                  <a:pt x="737158" y="854959"/>
                  <a:pt x="729063" y="863054"/>
                </a:cubicBezTo>
                <a:cubicBezTo>
                  <a:pt x="720092" y="872025"/>
                  <a:pt x="712422" y="881563"/>
                  <a:pt x="700488" y="886867"/>
                </a:cubicBezTo>
                <a:cubicBezTo>
                  <a:pt x="691313" y="890945"/>
                  <a:pt x="681438" y="893217"/>
                  <a:pt x="671913" y="896392"/>
                </a:cubicBezTo>
                <a:lnTo>
                  <a:pt x="643338" y="905917"/>
                </a:lnTo>
                <a:cubicBezTo>
                  <a:pt x="637129" y="907987"/>
                  <a:pt x="630824" y="910326"/>
                  <a:pt x="624288" y="910679"/>
                </a:cubicBezTo>
                <a:cubicBezTo>
                  <a:pt x="571953" y="913508"/>
                  <a:pt x="519513" y="913854"/>
                  <a:pt x="467125" y="915442"/>
                </a:cubicBezTo>
                <a:cubicBezTo>
                  <a:pt x="462363" y="917029"/>
                  <a:pt x="454056" y="915334"/>
                  <a:pt x="452838" y="920204"/>
                </a:cubicBezTo>
                <a:cubicBezTo>
                  <a:pt x="450115" y="931094"/>
                  <a:pt x="457600" y="942317"/>
                  <a:pt x="457600" y="953542"/>
                </a:cubicBezTo>
                <a:cubicBezTo>
                  <a:pt x="457600" y="985332"/>
                  <a:pt x="455478" y="1017112"/>
                  <a:pt x="452838" y="1048792"/>
                </a:cubicBezTo>
                <a:cubicBezTo>
                  <a:pt x="452294" y="1055315"/>
                  <a:pt x="449956" y="1061573"/>
                  <a:pt x="448075" y="1067842"/>
                </a:cubicBezTo>
                <a:cubicBezTo>
                  <a:pt x="445190" y="1077459"/>
                  <a:pt x="438550" y="1096417"/>
                  <a:pt x="438550" y="1096417"/>
                </a:cubicBezTo>
                <a:cubicBezTo>
                  <a:pt x="436963" y="1091654"/>
                  <a:pt x="433788" y="1087149"/>
                  <a:pt x="433788" y="1082129"/>
                </a:cubicBezTo>
                <a:cubicBezTo>
                  <a:pt x="433788" y="1075584"/>
                  <a:pt x="436752" y="1069373"/>
                  <a:pt x="438550" y="1063079"/>
                </a:cubicBezTo>
                <a:cubicBezTo>
                  <a:pt x="446213" y="1036259"/>
                  <a:pt x="440142" y="1061481"/>
                  <a:pt x="452838" y="1029742"/>
                </a:cubicBezTo>
                <a:cubicBezTo>
                  <a:pt x="456567" y="1020420"/>
                  <a:pt x="459188" y="1010692"/>
                  <a:pt x="462363" y="1001167"/>
                </a:cubicBezTo>
                <a:lnTo>
                  <a:pt x="467125" y="986879"/>
                </a:lnTo>
                <a:cubicBezTo>
                  <a:pt x="465538" y="967829"/>
                  <a:pt x="464889" y="948677"/>
                  <a:pt x="462363" y="929729"/>
                </a:cubicBezTo>
                <a:cubicBezTo>
                  <a:pt x="461700" y="924753"/>
                  <a:pt x="461150" y="918992"/>
                  <a:pt x="457600" y="915442"/>
                </a:cubicBezTo>
                <a:cubicBezTo>
                  <a:pt x="450592" y="908434"/>
                  <a:pt x="415555" y="898252"/>
                  <a:pt x="409975" y="896392"/>
                </a:cubicBezTo>
                <a:lnTo>
                  <a:pt x="395688" y="891629"/>
                </a:lnTo>
                <a:lnTo>
                  <a:pt x="381400" y="886867"/>
                </a:lnTo>
                <a:cubicBezTo>
                  <a:pt x="379813" y="882104"/>
                  <a:pt x="379774" y="876499"/>
                  <a:pt x="376638" y="872579"/>
                </a:cubicBezTo>
                <a:cubicBezTo>
                  <a:pt x="373062" y="868109"/>
                  <a:pt x="366398" y="867101"/>
                  <a:pt x="362350" y="863054"/>
                </a:cubicBezTo>
                <a:cubicBezTo>
                  <a:pt x="358303" y="859007"/>
                  <a:pt x="356000" y="853529"/>
                  <a:pt x="352825" y="848767"/>
                </a:cubicBezTo>
                <a:cubicBezTo>
                  <a:pt x="335462" y="796672"/>
                  <a:pt x="363151" y="875570"/>
                  <a:pt x="338538" y="820192"/>
                </a:cubicBezTo>
                <a:cubicBezTo>
                  <a:pt x="334122" y="810257"/>
                  <a:pt x="326768" y="785158"/>
                  <a:pt x="324250" y="772567"/>
                </a:cubicBezTo>
                <a:cubicBezTo>
                  <a:pt x="322356" y="763098"/>
                  <a:pt x="321075" y="753517"/>
                  <a:pt x="319488" y="743992"/>
                </a:cubicBezTo>
                <a:cubicBezTo>
                  <a:pt x="321075" y="732879"/>
                  <a:pt x="327800" y="721303"/>
                  <a:pt x="324250" y="710654"/>
                </a:cubicBezTo>
                <a:cubicBezTo>
                  <a:pt x="322005" y="703919"/>
                  <a:pt x="311792" y="703766"/>
                  <a:pt x="305200" y="701129"/>
                </a:cubicBezTo>
                <a:cubicBezTo>
                  <a:pt x="295878" y="697400"/>
                  <a:pt x="286150" y="694779"/>
                  <a:pt x="276625" y="691604"/>
                </a:cubicBezTo>
                <a:cubicBezTo>
                  <a:pt x="256132" y="684773"/>
                  <a:pt x="267203" y="688058"/>
                  <a:pt x="243288" y="682079"/>
                </a:cubicBezTo>
                <a:cubicBezTo>
                  <a:pt x="189313" y="683667"/>
                  <a:pt x="135264" y="683608"/>
                  <a:pt x="81363" y="686842"/>
                </a:cubicBezTo>
                <a:cubicBezTo>
                  <a:pt x="55811" y="688375"/>
                  <a:pt x="-20378" y="698070"/>
                  <a:pt x="5163" y="696367"/>
                </a:cubicBezTo>
                <a:lnTo>
                  <a:pt x="76600" y="691604"/>
                </a:lnTo>
                <a:cubicBezTo>
                  <a:pt x="86125" y="690017"/>
                  <a:pt x="95706" y="688736"/>
                  <a:pt x="105175" y="686842"/>
                </a:cubicBezTo>
                <a:cubicBezTo>
                  <a:pt x="111593" y="685558"/>
                  <a:pt x="117785" y="683250"/>
                  <a:pt x="124225" y="682079"/>
                </a:cubicBezTo>
                <a:cubicBezTo>
                  <a:pt x="135269" y="680071"/>
                  <a:pt x="146519" y="679325"/>
                  <a:pt x="157563" y="677317"/>
                </a:cubicBezTo>
                <a:cubicBezTo>
                  <a:pt x="178021" y="673597"/>
                  <a:pt x="173058" y="672890"/>
                  <a:pt x="190900" y="667792"/>
                </a:cubicBezTo>
                <a:cubicBezTo>
                  <a:pt x="206604" y="663305"/>
                  <a:pt x="217381" y="661543"/>
                  <a:pt x="233763" y="658267"/>
                </a:cubicBezTo>
                <a:cubicBezTo>
                  <a:pt x="238525" y="655092"/>
                  <a:pt x="242820" y="651067"/>
                  <a:pt x="248050" y="648742"/>
                </a:cubicBezTo>
                <a:cubicBezTo>
                  <a:pt x="257225" y="644664"/>
                  <a:pt x="276625" y="639217"/>
                  <a:pt x="276625" y="639217"/>
                </a:cubicBezTo>
                <a:lnTo>
                  <a:pt x="295675" y="610642"/>
                </a:lnTo>
                <a:cubicBezTo>
                  <a:pt x="301244" y="602288"/>
                  <a:pt x="305200" y="582067"/>
                  <a:pt x="305200" y="582067"/>
                </a:cubicBezTo>
                <a:cubicBezTo>
                  <a:pt x="303613" y="572542"/>
                  <a:pt x="302533" y="562918"/>
                  <a:pt x="300438" y="553492"/>
                </a:cubicBezTo>
                <a:cubicBezTo>
                  <a:pt x="299349" y="548591"/>
                  <a:pt x="299225" y="542754"/>
                  <a:pt x="295675" y="539204"/>
                </a:cubicBezTo>
                <a:cubicBezTo>
                  <a:pt x="287580" y="531109"/>
                  <a:pt x="267100" y="520154"/>
                  <a:pt x="267100" y="520154"/>
                </a:cubicBezTo>
                <a:cubicBezTo>
                  <a:pt x="260750" y="510629"/>
                  <a:pt x="251670" y="502439"/>
                  <a:pt x="248050" y="491579"/>
                </a:cubicBezTo>
                <a:cubicBezTo>
                  <a:pt x="246463" y="486817"/>
                  <a:pt x="245533" y="481782"/>
                  <a:pt x="243288" y="477292"/>
                </a:cubicBezTo>
                <a:cubicBezTo>
                  <a:pt x="240728" y="472172"/>
                  <a:pt x="236323" y="468124"/>
                  <a:pt x="233763" y="463004"/>
                </a:cubicBezTo>
                <a:cubicBezTo>
                  <a:pt x="231518" y="458514"/>
                  <a:pt x="230321" y="453560"/>
                  <a:pt x="229000" y="448717"/>
                </a:cubicBezTo>
                <a:cubicBezTo>
                  <a:pt x="225555" y="436087"/>
                  <a:pt x="222650" y="423317"/>
                  <a:pt x="219475" y="410617"/>
                </a:cubicBezTo>
                <a:cubicBezTo>
                  <a:pt x="218257" y="405747"/>
                  <a:pt x="216958" y="400819"/>
                  <a:pt x="214713" y="396329"/>
                </a:cubicBezTo>
                <a:cubicBezTo>
                  <a:pt x="212153" y="391210"/>
                  <a:pt x="208363" y="386804"/>
                  <a:pt x="205188" y="382042"/>
                </a:cubicBezTo>
                <a:cubicBezTo>
                  <a:pt x="203600" y="375692"/>
                  <a:pt x="196794" y="357546"/>
                  <a:pt x="200425" y="362992"/>
                </a:cubicBezTo>
                <a:cubicBezTo>
                  <a:pt x="203600" y="367754"/>
                  <a:pt x="205903" y="373232"/>
                  <a:pt x="209950" y="377279"/>
                </a:cubicBezTo>
                <a:cubicBezTo>
                  <a:pt x="247410" y="414737"/>
                  <a:pt x="199519" y="354284"/>
                  <a:pt x="238525" y="401092"/>
                </a:cubicBezTo>
                <a:cubicBezTo>
                  <a:pt x="256417" y="422562"/>
                  <a:pt x="241898" y="420803"/>
                  <a:pt x="276625" y="443954"/>
                </a:cubicBezTo>
                <a:cubicBezTo>
                  <a:pt x="312100" y="467603"/>
                  <a:pt x="268530" y="437208"/>
                  <a:pt x="305200" y="467767"/>
                </a:cubicBezTo>
                <a:cubicBezTo>
                  <a:pt x="309597" y="471431"/>
                  <a:pt x="316928" y="472172"/>
                  <a:pt x="319488" y="477292"/>
                </a:cubicBezTo>
                <a:cubicBezTo>
                  <a:pt x="322328" y="482972"/>
                  <a:pt x="309963" y="497136"/>
                  <a:pt x="309963" y="49634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8" name="Freeform 166"/>
          <p:cNvSpPr/>
          <p:nvPr/>
        </p:nvSpPr>
        <p:spPr>
          <a:xfrm rot="17925448">
            <a:off x="1199635" y="2977318"/>
            <a:ext cx="104832" cy="95636"/>
          </a:xfrm>
          <a:custGeom>
            <a:avLst/>
            <a:gdLst>
              <a:gd name="connsiteX0" fmla="*/ 309963 w 1163917"/>
              <a:gd name="connsiteY0" fmla="*/ 496342 h 1096417"/>
              <a:gd name="connsiteX1" fmla="*/ 319488 w 1163917"/>
              <a:gd name="connsiteY1" fmla="*/ 472529 h 1096417"/>
              <a:gd name="connsiteX2" fmla="*/ 338538 w 1163917"/>
              <a:gd name="connsiteY2" fmla="*/ 443954 h 1096417"/>
              <a:gd name="connsiteX3" fmla="*/ 381400 w 1163917"/>
              <a:gd name="connsiteY3" fmla="*/ 420142 h 1096417"/>
              <a:gd name="connsiteX4" fmla="*/ 395688 w 1163917"/>
              <a:gd name="connsiteY4" fmla="*/ 405854 h 1096417"/>
              <a:gd name="connsiteX5" fmla="*/ 409975 w 1163917"/>
              <a:gd name="connsiteY5" fmla="*/ 401092 h 1096417"/>
              <a:gd name="connsiteX6" fmla="*/ 552850 w 1163917"/>
              <a:gd name="connsiteY6" fmla="*/ 396329 h 1096417"/>
              <a:gd name="connsiteX7" fmla="*/ 557613 w 1163917"/>
              <a:gd name="connsiteY7" fmla="*/ 310604 h 1096417"/>
              <a:gd name="connsiteX8" fmla="*/ 562375 w 1163917"/>
              <a:gd name="connsiteY8" fmla="*/ 215354 h 1096417"/>
              <a:gd name="connsiteX9" fmla="*/ 567138 w 1163917"/>
              <a:gd name="connsiteY9" fmla="*/ 182017 h 1096417"/>
              <a:gd name="connsiteX10" fmla="*/ 576663 w 1163917"/>
              <a:gd name="connsiteY10" fmla="*/ 167729 h 1096417"/>
              <a:gd name="connsiteX11" fmla="*/ 610000 w 1163917"/>
              <a:gd name="connsiteY11" fmla="*/ 91529 h 1096417"/>
              <a:gd name="connsiteX12" fmla="*/ 614763 w 1163917"/>
              <a:gd name="connsiteY12" fmla="*/ 77242 h 1096417"/>
              <a:gd name="connsiteX13" fmla="*/ 638575 w 1163917"/>
              <a:gd name="connsiteY13" fmla="*/ 34379 h 1096417"/>
              <a:gd name="connsiteX14" fmla="*/ 643338 w 1163917"/>
              <a:gd name="connsiteY14" fmla="*/ 15329 h 1096417"/>
              <a:gd name="connsiteX15" fmla="*/ 648100 w 1163917"/>
              <a:gd name="connsiteY15" fmla="*/ 1042 h 1096417"/>
              <a:gd name="connsiteX16" fmla="*/ 638575 w 1163917"/>
              <a:gd name="connsiteY16" fmla="*/ 34379 h 1096417"/>
              <a:gd name="connsiteX17" fmla="*/ 619525 w 1163917"/>
              <a:gd name="connsiteY17" fmla="*/ 62954 h 1096417"/>
              <a:gd name="connsiteX18" fmla="*/ 605238 w 1163917"/>
              <a:gd name="connsiteY18" fmla="*/ 91529 h 1096417"/>
              <a:gd name="connsiteX19" fmla="*/ 595713 w 1163917"/>
              <a:gd name="connsiteY19" fmla="*/ 124867 h 1096417"/>
              <a:gd name="connsiteX20" fmla="*/ 586188 w 1163917"/>
              <a:gd name="connsiteY20" fmla="*/ 153442 h 1096417"/>
              <a:gd name="connsiteX21" fmla="*/ 581425 w 1163917"/>
              <a:gd name="connsiteY21" fmla="*/ 167729 h 1096417"/>
              <a:gd name="connsiteX22" fmla="*/ 576663 w 1163917"/>
              <a:gd name="connsiteY22" fmla="*/ 186779 h 1096417"/>
              <a:gd name="connsiteX23" fmla="*/ 571900 w 1163917"/>
              <a:gd name="connsiteY23" fmla="*/ 201067 h 1096417"/>
              <a:gd name="connsiteX24" fmla="*/ 562375 w 1163917"/>
              <a:gd name="connsiteY24" fmla="*/ 239167 h 1096417"/>
              <a:gd name="connsiteX25" fmla="*/ 567138 w 1163917"/>
              <a:gd name="connsiteY25" fmla="*/ 367754 h 1096417"/>
              <a:gd name="connsiteX26" fmla="*/ 581425 w 1163917"/>
              <a:gd name="connsiteY26" fmla="*/ 377279 h 1096417"/>
              <a:gd name="connsiteX27" fmla="*/ 610000 w 1163917"/>
              <a:gd name="connsiteY27" fmla="*/ 386804 h 1096417"/>
              <a:gd name="connsiteX28" fmla="*/ 638575 w 1163917"/>
              <a:gd name="connsiteY28" fmla="*/ 396329 h 1096417"/>
              <a:gd name="connsiteX29" fmla="*/ 652863 w 1163917"/>
              <a:gd name="connsiteY29" fmla="*/ 401092 h 1096417"/>
              <a:gd name="connsiteX30" fmla="*/ 681438 w 1163917"/>
              <a:gd name="connsiteY30" fmla="*/ 420142 h 1096417"/>
              <a:gd name="connsiteX31" fmla="*/ 686200 w 1163917"/>
              <a:gd name="connsiteY31" fmla="*/ 434429 h 1096417"/>
              <a:gd name="connsiteX32" fmla="*/ 714775 w 1163917"/>
              <a:gd name="connsiteY32" fmla="*/ 458242 h 1096417"/>
              <a:gd name="connsiteX33" fmla="*/ 729063 w 1163917"/>
              <a:gd name="connsiteY33" fmla="*/ 463004 h 1096417"/>
              <a:gd name="connsiteX34" fmla="*/ 757638 w 1163917"/>
              <a:gd name="connsiteY34" fmla="*/ 482054 h 1096417"/>
              <a:gd name="connsiteX35" fmla="*/ 781450 w 1163917"/>
              <a:gd name="connsiteY35" fmla="*/ 510629 h 1096417"/>
              <a:gd name="connsiteX36" fmla="*/ 829075 w 1163917"/>
              <a:gd name="connsiteY36" fmla="*/ 539204 h 1096417"/>
              <a:gd name="connsiteX37" fmla="*/ 857650 w 1163917"/>
              <a:gd name="connsiteY37" fmla="*/ 558254 h 1096417"/>
              <a:gd name="connsiteX38" fmla="*/ 871938 w 1163917"/>
              <a:gd name="connsiteY38" fmla="*/ 572542 h 1096417"/>
              <a:gd name="connsiteX39" fmla="*/ 886225 w 1163917"/>
              <a:gd name="connsiteY39" fmla="*/ 577304 h 1096417"/>
              <a:gd name="connsiteX40" fmla="*/ 900513 w 1163917"/>
              <a:gd name="connsiteY40" fmla="*/ 586829 h 1096417"/>
              <a:gd name="connsiteX41" fmla="*/ 914800 w 1163917"/>
              <a:gd name="connsiteY41" fmla="*/ 591592 h 1096417"/>
              <a:gd name="connsiteX42" fmla="*/ 948138 w 1163917"/>
              <a:gd name="connsiteY42" fmla="*/ 605879 h 1096417"/>
              <a:gd name="connsiteX43" fmla="*/ 981475 w 1163917"/>
              <a:gd name="connsiteY43" fmla="*/ 610642 h 1096417"/>
              <a:gd name="connsiteX44" fmla="*/ 1057675 w 1163917"/>
              <a:gd name="connsiteY44" fmla="*/ 620167 h 1096417"/>
              <a:gd name="connsiteX45" fmla="*/ 1071963 w 1163917"/>
              <a:gd name="connsiteY45" fmla="*/ 624929 h 1096417"/>
              <a:gd name="connsiteX46" fmla="*/ 1086250 w 1163917"/>
              <a:gd name="connsiteY46" fmla="*/ 639217 h 1096417"/>
              <a:gd name="connsiteX47" fmla="*/ 1100538 w 1163917"/>
              <a:gd name="connsiteY47" fmla="*/ 643979 h 1096417"/>
              <a:gd name="connsiteX48" fmla="*/ 1114825 w 1163917"/>
              <a:gd name="connsiteY48" fmla="*/ 663029 h 1096417"/>
              <a:gd name="connsiteX49" fmla="*/ 1143400 w 1163917"/>
              <a:gd name="connsiteY49" fmla="*/ 677317 h 1096417"/>
              <a:gd name="connsiteX50" fmla="*/ 1162450 w 1163917"/>
              <a:gd name="connsiteY50" fmla="*/ 691604 h 1096417"/>
              <a:gd name="connsiteX51" fmla="*/ 1152925 w 1163917"/>
              <a:gd name="connsiteY51" fmla="*/ 677317 h 1096417"/>
              <a:gd name="connsiteX52" fmla="*/ 1148163 w 1163917"/>
              <a:gd name="connsiteY52" fmla="*/ 663029 h 1096417"/>
              <a:gd name="connsiteX53" fmla="*/ 1114825 w 1163917"/>
              <a:gd name="connsiteY53" fmla="*/ 624929 h 1096417"/>
              <a:gd name="connsiteX54" fmla="*/ 1095775 w 1163917"/>
              <a:gd name="connsiteY54" fmla="*/ 615404 h 1096417"/>
              <a:gd name="connsiteX55" fmla="*/ 1081488 w 1163917"/>
              <a:gd name="connsiteY55" fmla="*/ 610642 h 1096417"/>
              <a:gd name="connsiteX56" fmla="*/ 1024338 w 1163917"/>
              <a:gd name="connsiteY56" fmla="*/ 601117 h 1096417"/>
              <a:gd name="connsiteX57" fmla="*/ 895750 w 1163917"/>
              <a:gd name="connsiteY57" fmla="*/ 596354 h 1096417"/>
              <a:gd name="connsiteX58" fmla="*/ 862413 w 1163917"/>
              <a:gd name="connsiteY58" fmla="*/ 577304 h 1096417"/>
              <a:gd name="connsiteX59" fmla="*/ 852888 w 1163917"/>
              <a:gd name="connsiteY59" fmla="*/ 563017 h 1096417"/>
              <a:gd name="connsiteX60" fmla="*/ 838600 w 1163917"/>
              <a:gd name="connsiteY60" fmla="*/ 558254 h 1096417"/>
              <a:gd name="connsiteX61" fmla="*/ 810025 w 1163917"/>
              <a:gd name="connsiteY61" fmla="*/ 543967 h 1096417"/>
              <a:gd name="connsiteX62" fmla="*/ 762400 w 1163917"/>
              <a:gd name="connsiteY62" fmla="*/ 563017 h 1096417"/>
              <a:gd name="connsiteX63" fmla="*/ 757638 w 1163917"/>
              <a:gd name="connsiteY63" fmla="*/ 577304 h 1096417"/>
              <a:gd name="connsiteX64" fmla="*/ 762400 w 1163917"/>
              <a:gd name="connsiteY64" fmla="*/ 624929 h 1096417"/>
              <a:gd name="connsiteX65" fmla="*/ 771925 w 1163917"/>
              <a:gd name="connsiteY65" fmla="*/ 653504 h 1096417"/>
              <a:gd name="connsiteX66" fmla="*/ 776688 w 1163917"/>
              <a:gd name="connsiteY66" fmla="*/ 667792 h 1096417"/>
              <a:gd name="connsiteX67" fmla="*/ 776688 w 1163917"/>
              <a:gd name="connsiteY67" fmla="*/ 763042 h 1096417"/>
              <a:gd name="connsiteX68" fmla="*/ 767163 w 1163917"/>
              <a:gd name="connsiteY68" fmla="*/ 791617 h 1096417"/>
              <a:gd name="connsiteX69" fmla="*/ 771925 w 1163917"/>
              <a:gd name="connsiteY69" fmla="*/ 834479 h 1096417"/>
              <a:gd name="connsiteX70" fmla="*/ 795738 w 1163917"/>
              <a:gd name="connsiteY70" fmla="*/ 863054 h 1096417"/>
              <a:gd name="connsiteX71" fmla="*/ 810025 w 1163917"/>
              <a:gd name="connsiteY71" fmla="*/ 867817 h 1096417"/>
              <a:gd name="connsiteX72" fmla="*/ 833838 w 1163917"/>
              <a:gd name="connsiteY72" fmla="*/ 891629 h 1096417"/>
              <a:gd name="connsiteX73" fmla="*/ 843363 w 1163917"/>
              <a:gd name="connsiteY73" fmla="*/ 905917 h 1096417"/>
              <a:gd name="connsiteX74" fmla="*/ 862413 w 1163917"/>
              <a:gd name="connsiteY74" fmla="*/ 920204 h 1096417"/>
              <a:gd name="connsiteX75" fmla="*/ 871938 w 1163917"/>
              <a:gd name="connsiteY75" fmla="*/ 934492 h 1096417"/>
              <a:gd name="connsiteX76" fmla="*/ 886225 w 1163917"/>
              <a:gd name="connsiteY76" fmla="*/ 944017 h 1096417"/>
              <a:gd name="connsiteX77" fmla="*/ 905275 w 1163917"/>
              <a:gd name="connsiteY77" fmla="*/ 972592 h 1096417"/>
              <a:gd name="connsiteX78" fmla="*/ 914800 w 1163917"/>
              <a:gd name="connsiteY78" fmla="*/ 1001167 h 1096417"/>
              <a:gd name="connsiteX79" fmla="*/ 924325 w 1163917"/>
              <a:gd name="connsiteY79" fmla="*/ 1015454 h 1096417"/>
              <a:gd name="connsiteX80" fmla="*/ 929088 w 1163917"/>
              <a:gd name="connsiteY80" fmla="*/ 1034504 h 1096417"/>
              <a:gd name="connsiteX81" fmla="*/ 919563 w 1163917"/>
              <a:gd name="connsiteY81" fmla="*/ 986879 h 1096417"/>
              <a:gd name="connsiteX82" fmla="*/ 910038 w 1163917"/>
              <a:gd name="connsiteY82" fmla="*/ 972592 h 1096417"/>
              <a:gd name="connsiteX83" fmla="*/ 895750 w 1163917"/>
              <a:gd name="connsiteY83" fmla="*/ 944017 h 1096417"/>
              <a:gd name="connsiteX84" fmla="*/ 876700 w 1163917"/>
              <a:gd name="connsiteY84" fmla="*/ 939254 h 1096417"/>
              <a:gd name="connsiteX85" fmla="*/ 848125 w 1163917"/>
              <a:gd name="connsiteY85" fmla="*/ 924967 h 1096417"/>
              <a:gd name="connsiteX86" fmla="*/ 819550 w 1163917"/>
              <a:gd name="connsiteY86" fmla="*/ 910679 h 1096417"/>
              <a:gd name="connsiteX87" fmla="*/ 805263 w 1163917"/>
              <a:gd name="connsiteY87" fmla="*/ 882104 h 1096417"/>
              <a:gd name="connsiteX88" fmla="*/ 790975 w 1163917"/>
              <a:gd name="connsiteY88" fmla="*/ 877342 h 1096417"/>
              <a:gd name="connsiteX89" fmla="*/ 757638 w 1163917"/>
              <a:gd name="connsiteY89" fmla="*/ 844004 h 1096417"/>
              <a:gd name="connsiteX90" fmla="*/ 729063 w 1163917"/>
              <a:gd name="connsiteY90" fmla="*/ 863054 h 1096417"/>
              <a:gd name="connsiteX91" fmla="*/ 700488 w 1163917"/>
              <a:gd name="connsiteY91" fmla="*/ 886867 h 1096417"/>
              <a:gd name="connsiteX92" fmla="*/ 671913 w 1163917"/>
              <a:gd name="connsiteY92" fmla="*/ 896392 h 1096417"/>
              <a:gd name="connsiteX93" fmla="*/ 643338 w 1163917"/>
              <a:gd name="connsiteY93" fmla="*/ 905917 h 1096417"/>
              <a:gd name="connsiteX94" fmla="*/ 624288 w 1163917"/>
              <a:gd name="connsiteY94" fmla="*/ 910679 h 1096417"/>
              <a:gd name="connsiteX95" fmla="*/ 467125 w 1163917"/>
              <a:gd name="connsiteY95" fmla="*/ 915442 h 1096417"/>
              <a:gd name="connsiteX96" fmla="*/ 452838 w 1163917"/>
              <a:gd name="connsiteY96" fmla="*/ 920204 h 1096417"/>
              <a:gd name="connsiteX97" fmla="*/ 457600 w 1163917"/>
              <a:gd name="connsiteY97" fmla="*/ 953542 h 1096417"/>
              <a:gd name="connsiteX98" fmla="*/ 452838 w 1163917"/>
              <a:gd name="connsiteY98" fmla="*/ 1048792 h 1096417"/>
              <a:gd name="connsiteX99" fmla="*/ 448075 w 1163917"/>
              <a:gd name="connsiteY99" fmla="*/ 1067842 h 1096417"/>
              <a:gd name="connsiteX100" fmla="*/ 438550 w 1163917"/>
              <a:gd name="connsiteY100" fmla="*/ 1096417 h 1096417"/>
              <a:gd name="connsiteX101" fmla="*/ 433788 w 1163917"/>
              <a:gd name="connsiteY101" fmla="*/ 1082129 h 1096417"/>
              <a:gd name="connsiteX102" fmla="*/ 438550 w 1163917"/>
              <a:gd name="connsiteY102" fmla="*/ 1063079 h 1096417"/>
              <a:gd name="connsiteX103" fmla="*/ 452838 w 1163917"/>
              <a:gd name="connsiteY103" fmla="*/ 1029742 h 1096417"/>
              <a:gd name="connsiteX104" fmla="*/ 462363 w 1163917"/>
              <a:gd name="connsiteY104" fmla="*/ 1001167 h 1096417"/>
              <a:gd name="connsiteX105" fmla="*/ 467125 w 1163917"/>
              <a:gd name="connsiteY105" fmla="*/ 986879 h 1096417"/>
              <a:gd name="connsiteX106" fmla="*/ 462363 w 1163917"/>
              <a:gd name="connsiteY106" fmla="*/ 929729 h 1096417"/>
              <a:gd name="connsiteX107" fmla="*/ 457600 w 1163917"/>
              <a:gd name="connsiteY107" fmla="*/ 915442 h 1096417"/>
              <a:gd name="connsiteX108" fmla="*/ 409975 w 1163917"/>
              <a:gd name="connsiteY108" fmla="*/ 896392 h 1096417"/>
              <a:gd name="connsiteX109" fmla="*/ 395688 w 1163917"/>
              <a:gd name="connsiteY109" fmla="*/ 891629 h 1096417"/>
              <a:gd name="connsiteX110" fmla="*/ 381400 w 1163917"/>
              <a:gd name="connsiteY110" fmla="*/ 886867 h 1096417"/>
              <a:gd name="connsiteX111" fmla="*/ 376638 w 1163917"/>
              <a:gd name="connsiteY111" fmla="*/ 872579 h 1096417"/>
              <a:gd name="connsiteX112" fmla="*/ 362350 w 1163917"/>
              <a:gd name="connsiteY112" fmla="*/ 863054 h 1096417"/>
              <a:gd name="connsiteX113" fmla="*/ 352825 w 1163917"/>
              <a:gd name="connsiteY113" fmla="*/ 848767 h 1096417"/>
              <a:gd name="connsiteX114" fmla="*/ 338538 w 1163917"/>
              <a:gd name="connsiteY114" fmla="*/ 820192 h 1096417"/>
              <a:gd name="connsiteX115" fmla="*/ 324250 w 1163917"/>
              <a:gd name="connsiteY115" fmla="*/ 772567 h 1096417"/>
              <a:gd name="connsiteX116" fmla="*/ 319488 w 1163917"/>
              <a:gd name="connsiteY116" fmla="*/ 743992 h 1096417"/>
              <a:gd name="connsiteX117" fmla="*/ 324250 w 1163917"/>
              <a:gd name="connsiteY117" fmla="*/ 710654 h 1096417"/>
              <a:gd name="connsiteX118" fmla="*/ 305200 w 1163917"/>
              <a:gd name="connsiteY118" fmla="*/ 701129 h 1096417"/>
              <a:gd name="connsiteX119" fmla="*/ 276625 w 1163917"/>
              <a:gd name="connsiteY119" fmla="*/ 691604 h 1096417"/>
              <a:gd name="connsiteX120" fmla="*/ 243288 w 1163917"/>
              <a:gd name="connsiteY120" fmla="*/ 682079 h 1096417"/>
              <a:gd name="connsiteX121" fmla="*/ 81363 w 1163917"/>
              <a:gd name="connsiteY121" fmla="*/ 686842 h 1096417"/>
              <a:gd name="connsiteX122" fmla="*/ 5163 w 1163917"/>
              <a:gd name="connsiteY122" fmla="*/ 696367 h 1096417"/>
              <a:gd name="connsiteX123" fmla="*/ 76600 w 1163917"/>
              <a:gd name="connsiteY123" fmla="*/ 691604 h 1096417"/>
              <a:gd name="connsiteX124" fmla="*/ 105175 w 1163917"/>
              <a:gd name="connsiteY124" fmla="*/ 686842 h 1096417"/>
              <a:gd name="connsiteX125" fmla="*/ 124225 w 1163917"/>
              <a:gd name="connsiteY125" fmla="*/ 682079 h 1096417"/>
              <a:gd name="connsiteX126" fmla="*/ 157563 w 1163917"/>
              <a:gd name="connsiteY126" fmla="*/ 677317 h 1096417"/>
              <a:gd name="connsiteX127" fmla="*/ 190900 w 1163917"/>
              <a:gd name="connsiteY127" fmla="*/ 667792 h 1096417"/>
              <a:gd name="connsiteX128" fmla="*/ 233763 w 1163917"/>
              <a:gd name="connsiteY128" fmla="*/ 658267 h 1096417"/>
              <a:gd name="connsiteX129" fmla="*/ 248050 w 1163917"/>
              <a:gd name="connsiteY129" fmla="*/ 648742 h 1096417"/>
              <a:gd name="connsiteX130" fmla="*/ 276625 w 1163917"/>
              <a:gd name="connsiteY130" fmla="*/ 639217 h 1096417"/>
              <a:gd name="connsiteX131" fmla="*/ 295675 w 1163917"/>
              <a:gd name="connsiteY131" fmla="*/ 610642 h 1096417"/>
              <a:gd name="connsiteX132" fmla="*/ 305200 w 1163917"/>
              <a:gd name="connsiteY132" fmla="*/ 582067 h 1096417"/>
              <a:gd name="connsiteX133" fmla="*/ 300438 w 1163917"/>
              <a:gd name="connsiteY133" fmla="*/ 553492 h 1096417"/>
              <a:gd name="connsiteX134" fmla="*/ 295675 w 1163917"/>
              <a:gd name="connsiteY134" fmla="*/ 539204 h 1096417"/>
              <a:gd name="connsiteX135" fmla="*/ 267100 w 1163917"/>
              <a:gd name="connsiteY135" fmla="*/ 520154 h 1096417"/>
              <a:gd name="connsiteX136" fmla="*/ 248050 w 1163917"/>
              <a:gd name="connsiteY136" fmla="*/ 491579 h 1096417"/>
              <a:gd name="connsiteX137" fmla="*/ 243288 w 1163917"/>
              <a:gd name="connsiteY137" fmla="*/ 477292 h 1096417"/>
              <a:gd name="connsiteX138" fmla="*/ 233763 w 1163917"/>
              <a:gd name="connsiteY138" fmla="*/ 463004 h 1096417"/>
              <a:gd name="connsiteX139" fmla="*/ 229000 w 1163917"/>
              <a:gd name="connsiteY139" fmla="*/ 448717 h 1096417"/>
              <a:gd name="connsiteX140" fmla="*/ 219475 w 1163917"/>
              <a:gd name="connsiteY140" fmla="*/ 410617 h 1096417"/>
              <a:gd name="connsiteX141" fmla="*/ 214713 w 1163917"/>
              <a:gd name="connsiteY141" fmla="*/ 396329 h 1096417"/>
              <a:gd name="connsiteX142" fmla="*/ 205188 w 1163917"/>
              <a:gd name="connsiteY142" fmla="*/ 382042 h 1096417"/>
              <a:gd name="connsiteX143" fmla="*/ 200425 w 1163917"/>
              <a:gd name="connsiteY143" fmla="*/ 362992 h 1096417"/>
              <a:gd name="connsiteX144" fmla="*/ 209950 w 1163917"/>
              <a:gd name="connsiteY144" fmla="*/ 377279 h 1096417"/>
              <a:gd name="connsiteX145" fmla="*/ 238525 w 1163917"/>
              <a:gd name="connsiteY145" fmla="*/ 401092 h 1096417"/>
              <a:gd name="connsiteX146" fmla="*/ 276625 w 1163917"/>
              <a:gd name="connsiteY146" fmla="*/ 443954 h 1096417"/>
              <a:gd name="connsiteX147" fmla="*/ 305200 w 1163917"/>
              <a:gd name="connsiteY147" fmla="*/ 467767 h 1096417"/>
              <a:gd name="connsiteX148" fmla="*/ 319488 w 1163917"/>
              <a:gd name="connsiteY148" fmla="*/ 477292 h 1096417"/>
              <a:gd name="connsiteX149" fmla="*/ 309963 w 1163917"/>
              <a:gd name="connsiteY149" fmla="*/ 496342 h 109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163917" h="1096417">
                <a:moveTo>
                  <a:pt x="309963" y="496342"/>
                </a:moveTo>
                <a:cubicBezTo>
                  <a:pt x="309963" y="495548"/>
                  <a:pt x="315394" y="480034"/>
                  <a:pt x="319488" y="472529"/>
                </a:cubicBezTo>
                <a:cubicBezTo>
                  <a:pt x="324970" y="462479"/>
                  <a:pt x="332188" y="453479"/>
                  <a:pt x="338538" y="443954"/>
                </a:cubicBezTo>
                <a:cubicBezTo>
                  <a:pt x="347896" y="429917"/>
                  <a:pt x="366511" y="425105"/>
                  <a:pt x="381400" y="420142"/>
                </a:cubicBezTo>
                <a:cubicBezTo>
                  <a:pt x="386163" y="415379"/>
                  <a:pt x="390084" y="409590"/>
                  <a:pt x="395688" y="405854"/>
                </a:cubicBezTo>
                <a:cubicBezTo>
                  <a:pt x="399865" y="403069"/>
                  <a:pt x="404964" y="401396"/>
                  <a:pt x="409975" y="401092"/>
                </a:cubicBezTo>
                <a:cubicBezTo>
                  <a:pt x="457539" y="398209"/>
                  <a:pt x="505225" y="397917"/>
                  <a:pt x="552850" y="396329"/>
                </a:cubicBezTo>
                <a:cubicBezTo>
                  <a:pt x="554438" y="367754"/>
                  <a:pt x="556109" y="339184"/>
                  <a:pt x="557613" y="310604"/>
                </a:cubicBezTo>
                <a:cubicBezTo>
                  <a:pt x="559284" y="278858"/>
                  <a:pt x="560027" y="247057"/>
                  <a:pt x="562375" y="215354"/>
                </a:cubicBezTo>
                <a:cubicBezTo>
                  <a:pt x="563204" y="204159"/>
                  <a:pt x="563912" y="192769"/>
                  <a:pt x="567138" y="182017"/>
                </a:cubicBezTo>
                <a:cubicBezTo>
                  <a:pt x="568783" y="176534"/>
                  <a:pt x="573488" y="172492"/>
                  <a:pt x="576663" y="167729"/>
                </a:cubicBezTo>
                <a:cubicBezTo>
                  <a:pt x="589820" y="115100"/>
                  <a:pt x="579250" y="140730"/>
                  <a:pt x="610000" y="91529"/>
                </a:cubicBezTo>
                <a:cubicBezTo>
                  <a:pt x="612661" y="87272"/>
                  <a:pt x="612785" y="81856"/>
                  <a:pt x="614763" y="77242"/>
                </a:cubicBezTo>
                <a:cubicBezTo>
                  <a:pt x="621596" y="61300"/>
                  <a:pt x="629544" y="49432"/>
                  <a:pt x="638575" y="34379"/>
                </a:cubicBezTo>
                <a:cubicBezTo>
                  <a:pt x="640163" y="28029"/>
                  <a:pt x="641540" y="21623"/>
                  <a:pt x="643338" y="15329"/>
                </a:cubicBezTo>
                <a:cubicBezTo>
                  <a:pt x="644717" y="10502"/>
                  <a:pt x="648100" y="-3978"/>
                  <a:pt x="648100" y="1042"/>
                </a:cubicBezTo>
                <a:cubicBezTo>
                  <a:pt x="648100" y="3512"/>
                  <a:pt x="640822" y="30334"/>
                  <a:pt x="638575" y="34379"/>
                </a:cubicBezTo>
                <a:cubicBezTo>
                  <a:pt x="633015" y="44386"/>
                  <a:pt x="619525" y="62954"/>
                  <a:pt x="619525" y="62954"/>
                </a:cubicBezTo>
                <a:cubicBezTo>
                  <a:pt x="607558" y="98861"/>
                  <a:pt x="623699" y="54607"/>
                  <a:pt x="605238" y="91529"/>
                </a:cubicBezTo>
                <a:cubicBezTo>
                  <a:pt x="601234" y="99536"/>
                  <a:pt x="598004" y="117232"/>
                  <a:pt x="595713" y="124867"/>
                </a:cubicBezTo>
                <a:cubicBezTo>
                  <a:pt x="592828" y="134484"/>
                  <a:pt x="589363" y="143917"/>
                  <a:pt x="586188" y="153442"/>
                </a:cubicBezTo>
                <a:cubicBezTo>
                  <a:pt x="584600" y="158204"/>
                  <a:pt x="582642" y="162859"/>
                  <a:pt x="581425" y="167729"/>
                </a:cubicBezTo>
                <a:cubicBezTo>
                  <a:pt x="579838" y="174079"/>
                  <a:pt x="578461" y="180485"/>
                  <a:pt x="576663" y="186779"/>
                </a:cubicBezTo>
                <a:cubicBezTo>
                  <a:pt x="575284" y="191606"/>
                  <a:pt x="573221" y="196224"/>
                  <a:pt x="571900" y="201067"/>
                </a:cubicBezTo>
                <a:cubicBezTo>
                  <a:pt x="568455" y="213697"/>
                  <a:pt x="562375" y="239167"/>
                  <a:pt x="562375" y="239167"/>
                </a:cubicBezTo>
                <a:cubicBezTo>
                  <a:pt x="563963" y="282029"/>
                  <a:pt x="561277" y="325265"/>
                  <a:pt x="567138" y="367754"/>
                </a:cubicBezTo>
                <a:cubicBezTo>
                  <a:pt x="567920" y="373424"/>
                  <a:pt x="576195" y="374954"/>
                  <a:pt x="581425" y="377279"/>
                </a:cubicBezTo>
                <a:cubicBezTo>
                  <a:pt x="590600" y="381357"/>
                  <a:pt x="600475" y="383629"/>
                  <a:pt x="610000" y="386804"/>
                </a:cubicBezTo>
                <a:lnTo>
                  <a:pt x="638575" y="396329"/>
                </a:lnTo>
                <a:lnTo>
                  <a:pt x="652863" y="401092"/>
                </a:lnTo>
                <a:cubicBezTo>
                  <a:pt x="663723" y="404712"/>
                  <a:pt x="681438" y="420142"/>
                  <a:pt x="681438" y="420142"/>
                </a:cubicBezTo>
                <a:cubicBezTo>
                  <a:pt x="683025" y="424904"/>
                  <a:pt x="683415" y="430252"/>
                  <a:pt x="686200" y="434429"/>
                </a:cubicBezTo>
                <a:cubicBezTo>
                  <a:pt x="691466" y="442328"/>
                  <a:pt x="705990" y="453850"/>
                  <a:pt x="714775" y="458242"/>
                </a:cubicBezTo>
                <a:cubicBezTo>
                  <a:pt x="719265" y="460487"/>
                  <a:pt x="724300" y="461417"/>
                  <a:pt x="729063" y="463004"/>
                </a:cubicBezTo>
                <a:cubicBezTo>
                  <a:pt x="738588" y="469354"/>
                  <a:pt x="751288" y="472529"/>
                  <a:pt x="757638" y="482054"/>
                </a:cubicBezTo>
                <a:cubicBezTo>
                  <a:pt x="767003" y="496102"/>
                  <a:pt x="767699" y="499170"/>
                  <a:pt x="781450" y="510629"/>
                </a:cubicBezTo>
                <a:cubicBezTo>
                  <a:pt x="795934" y="522699"/>
                  <a:pt x="814591" y="527134"/>
                  <a:pt x="829075" y="539204"/>
                </a:cubicBezTo>
                <a:cubicBezTo>
                  <a:pt x="852857" y="559023"/>
                  <a:pt x="832543" y="549885"/>
                  <a:pt x="857650" y="558254"/>
                </a:cubicBezTo>
                <a:cubicBezTo>
                  <a:pt x="862413" y="563017"/>
                  <a:pt x="866334" y="568806"/>
                  <a:pt x="871938" y="572542"/>
                </a:cubicBezTo>
                <a:cubicBezTo>
                  <a:pt x="876115" y="575327"/>
                  <a:pt x="881735" y="575059"/>
                  <a:pt x="886225" y="577304"/>
                </a:cubicBezTo>
                <a:cubicBezTo>
                  <a:pt x="891345" y="579864"/>
                  <a:pt x="895393" y="584269"/>
                  <a:pt x="900513" y="586829"/>
                </a:cubicBezTo>
                <a:cubicBezTo>
                  <a:pt x="905003" y="589074"/>
                  <a:pt x="910310" y="589347"/>
                  <a:pt x="914800" y="591592"/>
                </a:cubicBezTo>
                <a:cubicBezTo>
                  <a:pt x="940260" y="604322"/>
                  <a:pt x="916988" y="600215"/>
                  <a:pt x="948138" y="605879"/>
                </a:cubicBezTo>
                <a:cubicBezTo>
                  <a:pt x="959182" y="607887"/>
                  <a:pt x="970327" y="609330"/>
                  <a:pt x="981475" y="610642"/>
                </a:cubicBezTo>
                <a:cubicBezTo>
                  <a:pt x="1009492" y="613938"/>
                  <a:pt x="1031046" y="614250"/>
                  <a:pt x="1057675" y="620167"/>
                </a:cubicBezTo>
                <a:cubicBezTo>
                  <a:pt x="1062576" y="621256"/>
                  <a:pt x="1067200" y="623342"/>
                  <a:pt x="1071963" y="624929"/>
                </a:cubicBezTo>
                <a:cubicBezTo>
                  <a:pt x="1076725" y="629692"/>
                  <a:pt x="1080646" y="635481"/>
                  <a:pt x="1086250" y="639217"/>
                </a:cubicBezTo>
                <a:cubicBezTo>
                  <a:pt x="1090427" y="642002"/>
                  <a:pt x="1096681" y="640765"/>
                  <a:pt x="1100538" y="643979"/>
                </a:cubicBezTo>
                <a:cubicBezTo>
                  <a:pt x="1106636" y="649060"/>
                  <a:pt x="1109212" y="657416"/>
                  <a:pt x="1114825" y="663029"/>
                </a:cubicBezTo>
                <a:cubicBezTo>
                  <a:pt x="1124056" y="672260"/>
                  <a:pt x="1131781" y="673443"/>
                  <a:pt x="1143400" y="677317"/>
                </a:cubicBezTo>
                <a:cubicBezTo>
                  <a:pt x="1149750" y="682079"/>
                  <a:pt x="1154513" y="691604"/>
                  <a:pt x="1162450" y="691604"/>
                </a:cubicBezTo>
                <a:cubicBezTo>
                  <a:pt x="1168174" y="691604"/>
                  <a:pt x="1155485" y="682436"/>
                  <a:pt x="1152925" y="677317"/>
                </a:cubicBezTo>
                <a:cubicBezTo>
                  <a:pt x="1150680" y="672827"/>
                  <a:pt x="1150601" y="667417"/>
                  <a:pt x="1148163" y="663029"/>
                </a:cubicBezTo>
                <a:cubicBezTo>
                  <a:pt x="1135057" y="639437"/>
                  <a:pt x="1134079" y="635931"/>
                  <a:pt x="1114825" y="624929"/>
                </a:cubicBezTo>
                <a:cubicBezTo>
                  <a:pt x="1108661" y="621407"/>
                  <a:pt x="1102301" y="618201"/>
                  <a:pt x="1095775" y="615404"/>
                </a:cubicBezTo>
                <a:cubicBezTo>
                  <a:pt x="1091161" y="613427"/>
                  <a:pt x="1086315" y="612021"/>
                  <a:pt x="1081488" y="610642"/>
                </a:cubicBezTo>
                <a:cubicBezTo>
                  <a:pt x="1061704" y="604989"/>
                  <a:pt x="1046089" y="602360"/>
                  <a:pt x="1024338" y="601117"/>
                </a:cubicBezTo>
                <a:cubicBezTo>
                  <a:pt x="981516" y="598670"/>
                  <a:pt x="938613" y="597942"/>
                  <a:pt x="895750" y="596354"/>
                </a:cubicBezTo>
                <a:cubicBezTo>
                  <a:pt x="888278" y="592618"/>
                  <a:pt x="869145" y="584036"/>
                  <a:pt x="862413" y="577304"/>
                </a:cubicBezTo>
                <a:cubicBezTo>
                  <a:pt x="858366" y="573257"/>
                  <a:pt x="857357" y="566593"/>
                  <a:pt x="852888" y="563017"/>
                </a:cubicBezTo>
                <a:cubicBezTo>
                  <a:pt x="848968" y="559881"/>
                  <a:pt x="843090" y="560499"/>
                  <a:pt x="838600" y="558254"/>
                </a:cubicBezTo>
                <a:cubicBezTo>
                  <a:pt x="801678" y="539793"/>
                  <a:pt x="845932" y="555934"/>
                  <a:pt x="810025" y="543967"/>
                </a:cubicBezTo>
                <a:cubicBezTo>
                  <a:pt x="776158" y="548200"/>
                  <a:pt x="774591" y="538634"/>
                  <a:pt x="762400" y="563017"/>
                </a:cubicBezTo>
                <a:cubicBezTo>
                  <a:pt x="760155" y="567507"/>
                  <a:pt x="759225" y="572542"/>
                  <a:pt x="757638" y="577304"/>
                </a:cubicBezTo>
                <a:cubicBezTo>
                  <a:pt x="759225" y="593179"/>
                  <a:pt x="759460" y="609248"/>
                  <a:pt x="762400" y="624929"/>
                </a:cubicBezTo>
                <a:cubicBezTo>
                  <a:pt x="764250" y="634797"/>
                  <a:pt x="768750" y="643979"/>
                  <a:pt x="771925" y="653504"/>
                </a:cubicBezTo>
                <a:lnTo>
                  <a:pt x="776688" y="667792"/>
                </a:lnTo>
                <a:cubicBezTo>
                  <a:pt x="781578" y="711810"/>
                  <a:pt x="784956" y="716186"/>
                  <a:pt x="776688" y="763042"/>
                </a:cubicBezTo>
                <a:cubicBezTo>
                  <a:pt x="774943" y="772929"/>
                  <a:pt x="767163" y="791617"/>
                  <a:pt x="767163" y="791617"/>
                </a:cubicBezTo>
                <a:cubicBezTo>
                  <a:pt x="768750" y="805904"/>
                  <a:pt x="768439" y="820533"/>
                  <a:pt x="771925" y="834479"/>
                </a:cubicBezTo>
                <a:cubicBezTo>
                  <a:pt x="773682" y="841509"/>
                  <a:pt x="790938" y="859854"/>
                  <a:pt x="795738" y="863054"/>
                </a:cubicBezTo>
                <a:cubicBezTo>
                  <a:pt x="799915" y="865839"/>
                  <a:pt x="805263" y="866229"/>
                  <a:pt x="810025" y="867817"/>
                </a:cubicBezTo>
                <a:cubicBezTo>
                  <a:pt x="835427" y="905919"/>
                  <a:pt x="802085" y="859876"/>
                  <a:pt x="833838" y="891629"/>
                </a:cubicBezTo>
                <a:cubicBezTo>
                  <a:pt x="837885" y="895676"/>
                  <a:pt x="839316" y="901870"/>
                  <a:pt x="843363" y="905917"/>
                </a:cubicBezTo>
                <a:cubicBezTo>
                  <a:pt x="848976" y="911530"/>
                  <a:pt x="856063" y="915442"/>
                  <a:pt x="862413" y="920204"/>
                </a:cubicBezTo>
                <a:cubicBezTo>
                  <a:pt x="865588" y="924967"/>
                  <a:pt x="867891" y="930444"/>
                  <a:pt x="871938" y="934492"/>
                </a:cubicBezTo>
                <a:cubicBezTo>
                  <a:pt x="875985" y="938539"/>
                  <a:pt x="882456" y="939709"/>
                  <a:pt x="886225" y="944017"/>
                </a:cubicBezTo>
                <a:cubicBezTo>
                  <a:pt x="893763" y="952632"/>
                  <a:pt x="898925" y="963067"/>
                  <a:pt x="905275" y="972592"/>
                </a:cubicBezTo>
                <a:cubicBezTo>
                  <a:pt x="910844" y="980946"/>
                  <a:pt x="911625" y="991642"/>
                  <a:pt x="914800" y="1001167"/>
                </a:cubicBezTo>
                <a:cubicBezTo>
                  <a:pt x="916610" y="1006597"/>
                  <a:pt x="921150" y="1010692"/>
                  <a:pt x="924325" y="1015454"/>
                </a:cubicBezTo>
                <a:cubicBezTo>
                  <a:pt x="925913" y="1021804"/>
                  <a:pt x="929088" y="1041049"/>
                  <a:pt x="929088" y="1034504"/>
                </a:cubicBezTo>
                <a:cubicBezTo>
                  <a:pt x="929088" y="1025734"/>
                  <a:pt x="925427" y="998607"/>
                  <a:pt x="919563" y="986879"/>
                </a:cubicBezTo>
                <a:cubicBezTo>
                  <a:pt x="917003" y="981760"/>
                  <a:pt x="912598" y="977711"/>
                  <a:pt x="910038" y="972592"/>
                </a:cubicBezTo>
                <a:cubicBezTo>
                  <a:pt x="905284" y="963084"/>
                  <a:pt x="905986" y="950841"/>
                  <a:pt x="895750" y="944017"/>
                </a:cubicBezTo>
                <a:cubicBezTo>
                  <a:pt x="890304" y="940386"/>
                  <a:pt x="883050" y="940842"/>
                  <a:pt x="876700" y="939254"/>
                </a:cubicBezTo>
                <a:cubicBezTo>
                  <a:pt x="835757" y="911957"/>
                  <a:pt x="887560" y="944684"/>
                  <a:pt x="848125" y="924967"/>
                </a:cubicBezTo>
                <a:cubicBezTo>
                  <a:pt x="811188" y="906499"/>
                  <a:pt x="855471" y="922654"/>
                  <a:pt x="819550" y="910679"/>
                </a:cubicBezTo>
                <a:cubicBezTo>
                  <a:pt x="816413" y="901267"/>
                  <a:pt x="813656" y="888818"/>
                  <a:pt x="805263" y="882104"/>
                </a:cubicBezTo>
                <a:cubicBezTo>
                  <a:pt x="801343" y="878968"/>
                  <a:pt x="795738" y="878929"/>
                  <a:pt x="790975" y="877342"/>
                </a:cubicBezTo>
                <a:cubicBezTo>
                  <a:pt x="769140" y="844590"/>
                  <a:pt x="782785" y="852388"/>
                  <a:pt x="757638" y="844004"/>
                </a:cubicBezTo>
                <a:cubicBezTo>
                  <a:pt x="748113" y="850354"/>
                  <a:pt x="737158" y="854959"/>
                  <a:pt x="729063" y="863054"/>
                </a:cubicBezTo>
                <a:cubicBezTo>
                  <a:pt x="720092" y="872025"/>
                  <a:pt x="712422" y="881563"/>
                  <a:pt x="700488" y="886867"/>
                </a:cubicBezTo>
                <a:cubicBezTo>
                  <a:pt x="691313" y="890945"/>
                  <a:pt x="681438" y="893217"/>
                  <a:pt x="671913" y="896392"/>
                </a:cubicBezTo>
                <a:lnTo>
                  <a:pt x="643338" y="905917"/>
                </a:lnTo>
                <a:cubicBezTo>
                  <a:pt x="637129" y="907987"/>
                  <a:pt x="630824" y="910326"/>
                  <a:pt x="624288" y="910679"/>
                </a:cubicBezTo>
                <a:cubicBezTo>
                  <a:pt x="571953" y="913508"/>
                  <a:pt x="519513" y="913854"/>
                  <a:pt x="467125" y="915442"/>
                </a:cubicBezTo>
                <a:cubicBezTo>
                  <a:pt x="462363" y="917029"/>
                  <a:pt x="454056" y="915334"/>
                  <a:pt x="452838" y="920204"/>
                </a:cubicBezTo>
                <a:cubicBezTo>
                  <a:pt x="450115" y="931094"/>
                  <a:pt x="457600" y="942317"/>
                  <a:pt x="457600" y="953542"/>
                </a:cubicBezTo>
                <a:cubicBezTo>
                  <a:pt x="457600" y="985332"/>
                  <a:pt x="455478" y="1017112"/>
                  <a:pt x="452838" y="1048792"/>
                </a:cubicBezTo>
                <a:cubicBezTo>
                  <a:pt x="452294" y="1055315"/>
                  <a:pt x="449956" y="1061573"/>
                  <a:pt x="448075" y="1067842"/>
                </a:cubicBezTo>
                <a:cubicBezTo>
                  <a:pt x="445190" y="1077459"/>
                  <a:pt x="438550" y="1096417"/>
                  <a:pt x="438550" y="1096417"/>
                </a:cubicBezTo>
                <a:cubicBezTo>
                  <a:pt x="436963" y="1091654"/>
                  <a:pt x="433788" y="1087149"/>
                  <a:pt x="433788" y="1082129"/>
                </a:cubicBezTo>
                <a:cubicBezTo>
                  <a:pt x="433788" y="1075584"/>
                  <a:pt x="436752" y="1069373"/>
                  <a:pt x="438550" y="1063079"/>
                </a:cubicBezTo>
                <a:cubicBezTo>
                  <a:pt x="446213" y="1036259"/>
                  <a:pt x="440142" y="1061481"/>
                  <a:pt x="452838" y="1029742"/>
                </a:cubicBezTo>
                <a:cubicBezTo>
                  <a:pt x="456567" y="1020420"/>
                  <a:pt x="459188" y="1010692"/>
                  <a:pt x="462363" y="1001167"/>
                </a:cubicBezTo>
                <a:lnTo>
                  <a:pt x="467125" y="986879"/>
                </a:lnTo>
                <a:cubicBezTo>
                  <a:pt x="465538" y="967829"/>
                  <a:pt x="464889" y="948677"/>
                  <a:pt x="462363" y="929729"/>
                </a:cubicBezTo>
                <a:cubicBezTo>
                  <a:pt x="461700" y="924753"/>
                  <a:pt x="461150" y="918992"/>
                  <a:pt x="457600" y="915442"/>
                </a:cubicBezTo>
                <a:cubicBezTo>
                  <a:pt x="450592" y="908434"/>
                  <a:pt x="415555" y="898252"/>
                  <a:pt x="409975" y="896392"/>
                </a:cubicBezTo>
                <a:lnTo>
                  <a:pt x="395688" y="891629"/>
                </a:lnTo>
                <a:lnTo>
                  <a:pt x="381400" y="886867"/>
                </a:lnTo>
                <a:cubicBezTo>
                  <a:pt x="379813" y="882104"/>
                  <a:pt x="379774" y="876499"/>
                  <a:pt x="376638" y="872579"/>
                </a:cubicBezTo>
                <a:cubicBezTo>
                  <a:pt x="373062" y="868109"/>
                  <a:pt x="366398" y="867101"/>
                  <a:pt x="362350" y="863054"/>
                </a:cubicBezTo>
                <a:cubicBezTo>
                  <a:pt x="358303" y="859007"/>
                  <a:pt x="356000" y="853529"/>
                  <a:pt x="352825" y="848767"/>
                </a:cubicBezTo>
                <a:cubicBezTo>
                  <a:pt x="335462" y="796672"/>
                  <a:pt x="363151" y="875570"/>
                  <a:pt x="338538" y="820192"/>
                </a:cubicBezTo>
                <a:cubicBezTo>
                  <a:pt x="334122" y="810257"/>
                  <a:pt x="326768" y="785158"/>
                  <a:pt x="324250" y="772567"/>
                </a:cubicBezTo>
                <a:cubicBezTo>
                  <a:pt x="322356" y="763098"/>
                  <a:pt x="321075" y="753517"/>
                  <a:pt x="319488" y="743992"/>
                </a:cubicBezTo>
                <a:cubicBezTo>
                  <a:pt x="321075" y="732879"/>
                  <a:pt x="327800" y="721303"/>
                  <a:pt x="324250" y="710654"/>
                </a:cubicBezTo>
                <a:cubicBezTo>
                  <a:pt x="322005" y="703919"/>
                  <a:pt x="311792" y="703766"/>
                  <a:pt x="305200" y="701129"/>
                </a:cubicBezTo>
                <a:cubicBezTo>
                  <a:pt x="295878" y="697400"/>
                  <a:pt x="286150" y="694779"/>
                  <a:pt x="276625" y="691604"/>
                </a:cubicBezTo>
                <a:cubicBezTo>
                  <a:pt x="256132" y="684773"/>
                  <a:pt x="267203" y="688058"/>
                  <a:pt x="243288" y="682079"/>
                </a:cubicBezTo>
                <a:cubicBezTo>
                  <a:pt x="189313" y="683667"/>
                  <a:pt x="135264" y="683608"/>
                  <a:pt x="81363" y="686842"/>
                </a:cubicBezTo>
                <a:cubicBezTo>
                  <a:pt x="55811" y="688375"/>
                  <a:pt x="-20378" y="698070"/>
                  <a:pt x="5163" y="696367"/>
                </a:cubicBezTo>
                <a:lnTo>
                  <a:pt x="76600" y="691604"/>
                </a:lnTo>
                <a:cubicBezTo>
                  <a:pt x="86125" y="690017"/>
                  <a:pt x="95706" y="688736"/>
                  <a:pt x="105175" y="686842"/>
                </a:cubicBezTo>
                <a:cubicBezTo>
                  <a:pt x="111593" y="685558"/>
                  <a:pt x="117785" y="683250"/>
                  <a:pt x="124225" y="682079"/>
                </a:cubicBezTo>
                <a:cubicBezTo>
                  <a:pt x="135269" y="680071"/>
                  <a:pt x="146519" y="679325"/>
                  <a:pt x="157563" y="677317"/>
                </a:cubicBezTo>
                <a:cubicBezTo>
                  <a:pt x="178021" y="673597"/>
                  <a:pt x="173058" y="672890"/>
                  <a:pt x="190900" y="667792"/>
                </a:cubicBezTo>
                <a:cubicBezTo>
                  <a:pt x="206604" y="663305"/>
                  <a:pt x="217381" y="661543"/>
                  <a:pt x="233763" y="658267"/>
                </a:cubicBezTo>
                <a:cubicBezTo>
                  <a:pt x="238525" y="655092"/>
                  <a:pt x="242820" y="651067"/>
                  <a:pt x="248050" y="648742"/>
                </a:cubicBezTo>
                <a:cubicBezTo>
                  <a:pt x="257225" y="644664"/>
                  <a:pt x="276625" y="639217"/>
                  <a:pt x="276625" y="639217"/>
                </a:cubicBezTo>
                <a:lnTo>
                  <a:pt x="295675" y="610642"/>
                </a:lnTo>
                <a:cubicBezTo>
                  <a:pt x="301244" y="602288"/>
                  <a:pt x="305200" y="582067"/>
                  <a:pt x="305200" y="582067"/>
                </a:cubicBezTo>
                <a:cubicBezTo>
                  <a:pt x="303613" y="572542"/>
                  <a:pt x="302533" y="562918"/>
                  <a:pt x="300438" y="553492"/>
                </a:cubicBezTo>
                <a:cubicBezTo>
                  <a:pt x="299349" y="548591"/>
                  <a:pt x="299225" y="542754"/>
                  <a:pt x="295675" y="539204"/>
                </a:cubicBezTo>
                <a:cubicBezTo>
                  <a:pt x="287580" y="531109"/>
                  <a:pt x="267100" y="520154"/>
                  <a:pt x="267100" y="520154"/>
                </a:cubicBezTo>
                <a:cubicBezTo>
                  <a:pt x="260750" y="510629"/>
                  <a:pt x="251670" y="502439"/>
                  <a:pt x="248050" y="491579"/>
                </a:cubicBezTo>
                <a:cubicBezTo>
                  <a:pt x="246463" y="486817"/>
                  <a:pt x="245533" y="481782"/>
                  <a:pt x="243288" y="477292"/>
                </a:cubicBezTo>
                <a:cubicBezTo>
                  <a:pt x="240728" y="472172"/>
                  <a:pt x="236323" y="468124"/>
                  <a:pt x="233763" y="463004"/>
                </a:cubicBezTo>
                <a:cubicBezTo>
                  <a:pt x="231518" y="458514"/>
                  <a:pt x="230321" y="453560"/>
                  <a:pt x="229000" y="448717"/>
                </a:cubicBezTo>
                <a:cubicBezTo>
                  <a:pt x="225555" y="436087"/>
                  <a:pt x="222650" y="423317"/>
                  <a:pt x="219475" y="410617"/>
                </a:cubicBezTo>
                <a:cubicBezTo>
                  <a:pt x="218257" y="405747"/>
                  <a:pt x="216958" y="400819"/>
                  <a:pt x="214713" y="396329"/>
                </a:cubicBezTo>
                <a:cubicBezTo>
                  <a:pt x="212153" y="391210"/>
                  <a:pt x="208363" y="386804"/>
                  <a:pt x="205188" y="382042"/>
                </a:cubicBezTo>
                <a:cubicBezTo>
                  <a:pt x="203600" y="375692"/>
                  <a:pt x="196794" y="357546"/>
                  <a:pt x="200425" y="362992"/>
                </a:cubicBezTo>
                <a:cubicBezTo>
                  <a:pt x="203600" y="367754"/>
                  <a:pt x="205903" y="373232"/>
                  <a:pt x="209950" y="377279"/>
                </a:cubicBezTo>
                <a:cubicBezTo>
                  <a:pt x="247410" y="414737"/>
                  <a:pt x="199519" y="354284"/>
                  <a:pt x="238525" y="401092"/>
                </a:cubicBezTo>
                <a:cubicBezTo>
                  <a:pt x="256417" y="422562"/>
                  <a:pt x="241898" y="420803"/>
                  <a:pt x="276625" y="443954"/>
                </a:cubicBezTo>
                <a:cubicBezTo>
                  <a:pt x="312100" y="467603"/>
                  <a:pt x="268530" y="437208"/>
                  <a:pt x="305200" y="467767"/>
                </a:cubicBezTo>
                <a:cubicBezTo>
                  <a:pt x="309597" y="471431"/>
                  <a:pt x="316928" y="472172"/>
                  <a:pt x="319488" y="477292"/>
                </a:cubicBezTo>
                <a:cubicBezTo>
                  <a:pt x="322328" y="482972"/>
                  <a:pt x="309963" y="497136"/>
                  <a:pt x="309963" y="49634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49" name="Group 1748"/>
          <p:cNvGrpSpPr>
            <a:grpSpLocks/>
          </p:cNvGrpSpPr>
          <p:nvPr/>
        </p:nvGrpSpPr>
        <p:grpSpPr bwMode="auto">
          <a:xfrm>
            <a:off x="1022103" y="3314012"/>
            <a:ext cx="594172" cy="327610"/>
            <a:chOff x="2182" y="1659"/>
            <a:chExt cx="1383" cy="1005"/>
          </a:xfrm>
        </p:grpSpPr>
        <p:sp>
          <p:nvSpPr>
            <p:cNvPr id="1750" name="Freeform 545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rgbClr val="D9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51" name="Freeform 546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52" name="Oval 1751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753" name="Freeform 54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54" name="Freeform 54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55" name="Freeform 550"/>
            <p:cNvSpPr>
              <a:spLocks/>
            </p:cNvSpPr>
            <p:nvPr/>
          </p:nvSpPr>
          <p:spPr bwMode="auto">
            <a:xfrm>
              <a:off x="2182" y="1856"/>
              <a:ext cx="293" cy="304"/>
            </a:xfrm>
            <a:custGeom>
              <a:avLst/>
              <a:gdLst>
                <a:gd name="T0" fmla="*/ 1838 w 117"/>
                <a:gd name="T1" fmla="*/ 683 h 114"/>
                <a:gd name="T2" fmla="*/ 471 w 117"/>
                <a:gd name="T3" fmla="*/ 2163 h 114"/>
                <a:gd name="T4" fmla="*/ 1022 w 117"/>
                <a:gd name="T5" fmla="*/ 0 h 114"/>
                <a:gd name="T6" fmla="*/ 1838 w 117"/>
                <a:gd name="T7" fmla="*/ 683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114">
                  <a:moveTo>
                    <a:pt x="117" y="36"/>
                  </a:moveTo>
                  <a:cubicBezTo>
                    <a:pt x="67" y="55"/>
                    <a:pt x="37" y="93"/>
                    <a:pt x="30" y="114"/>
                  </a:cubicBezTo>
                  <a:cubicBezTo>
                    <a:pt x="0" y="69"/>
                    <a:pt x="36" y="26"/>
                    <a:pt x="65" y="0"/>
                  </a:cubicBezTo>
                  <a:cubicBezTo>
                    <a:pt x="58" y="20"/>
                    <a:pt x="47" y="52"/>
                    <a:pt x="117" y="3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56" name="Freeform 551"/>
            <p:cNvSpPr>
              <a:spLocks/>
            </p:cNvSpPr>
            <p:nvPr/>
          </p:nvSpPr>
          <p:spPr bwMode="auto">
            <a:xfrm>
              <a:off x="3450" y="2019"/>
              <a:ext cx="77" cy="136"/>
            </a:xfrm>
            <a:custGeom>
              <a:avLst/>
              <a:gdLst>
                <a:gd name="T0" fmla="*/ 0 w 31"/>
                <a:gd name="T1" fmla="*/ 363 h 51"/>
                <a:gd name="T2" fmla="*/ 291 w 31"/>
                <a:gd name="T3" fmla="*/ 968 h 51"/>
                <a:gd name="T4" fmla="*/ 432 w 31"/>
                <a:gd name="T5" fmla="*/ 0 h 51"/>
                <a:gd name="T6" fmla="*/ 353 w 31"/>
                <a:gd name="T7" fmla="*/ 307 h 51"/>
                <a:gd name="T8" fmla="*/ 124 w 31"/>
                <a:gd name="T9" fmla="*/ 39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51">
                  <a:moveTo>
                    <a:pt x="0" y="19"/>
                  </a:moveTo>
                  <a:cubicBezTo>
                    <a:pt x="11" y="25"/>
                    <a:pt x="16" y="40"/>
                    <a:pt x="19" y="51"/>
                  </a:cubicBezTo>
                  <a:cubicBezTo>
                    <a:pt x="30" y="49"/>
                    <a:pt x="31" y="7"/>
                    <a:pt x="28" y="0"/>
                  </a:cubicBezTo>
                  <a:cubicBezTo>
                    <a:pt x="28" y="6"/>
                    <a:pt x="25" y="10"/>
                    <a:pt x="23" y="16"/>
                  </a:cubicBezTo>
                  <a:cubicBezTo>
                    <a:pt x="19" y="26"/>
                    <a:pt x="17" y="21"/>
                    <a:pt x="8" y="21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57" name="Freeform 552"/>
            <p:cNvSpPr>
              <a:spLocks/>
            </p:cNvSpPr>
            <p:nvPr/>
          </p:nvSpPr>
          <p:spPr bwMode="auto">
            <a:xfrm>
              <a:off x="2337" y="2323"/>
              <a:ext cx="58" cy="200"/>
            </a:xfrm>
            <a:custGeom>
              <a:avLst/>
              <a:gdLst>
                <a:gd name="T0" fmla="*/ 0 w 23"/>
                <a:gd name="T1" fmla="*/ 1160 h 75"/>
                <a:gd name="T2" fmla="*/ 368 w 23"/>
                <a:gd name="T3" fmla="*/ 1421 h 75"/>
                <a:gd name="T4" fmla="*/ 368 w 23"/>
                <a:gd name="T5" fmla="*/ 264 h 75"/>
                <a:gd name="T6" fmla="*/ 0 w 23"/>
                <a:gd name="T7" fmla="*/ 0 h 75"/>
                <a:gd name="T8" fmla="*/ 0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0" y="61"/>
                  </a:moveTo>
                  <a:cubicBezTo>
                    <a:pt x="7" y="66"/>
                    <a:pt x="15" y="70"/>
                    <a:pt x="23" y="75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5" y="10"/>
                    <a:pt x="7" y="5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58" name="Freeform 553"/>
            <p:cNvSpPr>
              <a:spLocks/>
            </p:cNvSpPr>
            <p:nvPr/>
          </p:nvSpPr>
          <p:spPr bwMode="auto">
            <a:xfrm>
              <a:off x="2425" y="2373"/>
              <a:ext cx="40" cy="187"/>
            </a:xfrm>
            <a:custGeom>
              <a:avLst/>
              <a:gdLst>
                <a:gd name="T0" fmla="*/ 0 w 16"/>
                <a:gd name="T1" fmla="*/ 1199 h 70"/>
                <a:gd name="T2" fmla="*/ 250 w 16"/>
                <a:gd name="T3" fmla="*/ 1336 h 70"/>
                <a:gd name="T4" fmla="*/ 250 w 16"/>
                <a:gd name="T5" fmla="*/ 150 h 70"/>
                <a:gd name="T6" fmla="*/ 0 w 16"/>
                <a:gd name="T7" fmla="*/ 0 h 70"/>
                <a:gd name="T8" fmla="*/ 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0" y="63"/>
                  </a:moveTo>
                  <a:cubicBezTo>
                    <a:pt x="5" y="65"/>
                    <a:pt x="11" y="68"/>
                    <a:pt x="16" y="7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1" y="5"/>
                    <a:pt x="5" y="3"/>
                    <a:pt x="0" y="0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59" name="Freeform 554"/>
            <p:cNvSpPr>
              <a:spLocks/>
            </p:cNvSpPr>
            <p:nvPr/>
          </p:nvSpPr>
          <p:spPr bwMode="auto">
            <a:xfrm>
              <a:off x="2265" y="2251"/>
              <a:ext cx="25" cy="200"/>
            </a:xfrm>
            <a:custGeom>
              <a:avLst/>
              <a:gdLst>
                <a:gd name="T0" fmla="*/ 0 w 10"/>
                <a:gd name="T1" fmla="*/ 1229 h 75"/>
                <a:gd name="T2" fmla="*/ 158 w 10"/>
                <a:gd name="T3" fmla="*/ 1421 h 75"/>
                <a:gd name="T4" fmla="*/ 158 w 10"/>
                <a:gd name="T5" fmla="*/ 192 h 75"/>
                <a:gd name="T6" fmla="*/ 0 w 10"/>
                <a:gd name="T7" fmla="*/ 0 h 75"/>
                <a:gd name="T8" fmla="*/ 0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0" y="65"/>
                  </a:moveTo>
                  <a:cubicBezTo>
                    <a:pt x="3" y="68"/>
                    <a:pt x="6" y="72"/>
                    <a:pt x="10" y="7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6" y="7"/>
                    <a:pt x="3" y="3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60" name="Freeform 555"/>
            <p:cNvSpPr>
              <a:spLocks/>
            </p:cNvSpPr>
            <p:nvPr/>
          </p:nvSpPr>
          <p:spPr bwMode="auto">
            <a:xfrm>
              <a:off x="2400" y="2357"/>
              <a:ext cx="10" cy="182"/>
            </a:xfrm>
            <a:custGeom>
              <a:avLst/>
              <a:gdLst>
                <a:gd name="T0" fmla="*/ 0 w 4"/>
                <a:gd name="T1" fmla="*/ 1269 h 68"/>
                <a:gd name="T2" fmla="*/ 63 w 4"/>
                <a:gd name="T3" fmla="*/ 1303 h 68"/>
                <a:gd name="T4" fmla="*/ 63 w 4"/>
                <a:gd name="T5" fmla="*/ 35 h 68"/>
                <a:gd name="T6" fmla="*/ 0 w 4"/>
                <a:gd name="T7" fmla="*/ 0 h 68"/>
                <a:gd name="T8" fmla="*/ 0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0" y="66"/>
                  </a:moveTo>
                  <a:cubicBezTo>
                    <a:pt x="1" y="66"/>
                    <a:pt x="3" y="67"/>
                    <a:pt x="4" y="6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61" name="Freeform 556"/>
            <p:cNvSpPr>
              <a:spLocks/>
            </p:cNvSpPr>
            <p:nvPr/>
          </p:nvSpPr>
          <p:spPr bwMode="auto">
            <a:xfrm>
              <a:off x="3360" y="2323"/>
              <a:ext cx="57" cy="200"/>
            </a:xfrm>
            <a:custGeom>
              <a:avLst/>
              <a:gdLst>
                <a:gd name="T0" fmla="*/ 349 w 23"/>
                <a:gd name="T1" fmla="*/ 1160 h 75"/>
                <a:gd name="T2" fmla="*/ 0 w 23"/>
                <a:gd name="T3" fmla="*/ 1421 h 75"/>
                <a:gd name="T4" fmla="*/ 0 w 23"/>
                <a:gd name="T5" fmla="*/ 264 h 75"/>
                <a:gd name="T6" fmla="*/ 349 w 23"/>
                <a:gd name="T7" fmla="*/ 0 h 75"/>
                <a:gd name="T8" fmla="*/ 349 w 23"/>
                <a:gd name="T9" fmla="*/ 116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75">
                  <a:moveTo>
                    <a:pt x="23" y="61"/>
                  </a:moveTo>
                  <a:cubicBezTo>
                    <a:pt x="16" y="66"/>
                    <a:pt x="8" y="70"/>
                    <a:pt x="0" y="75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8" y="10"/>
                    <a:pt x="16" y="5"/>
                    <a:pt x="23" y="0"/>
                  </a:cubicBezTo>
                  <a:lnTo>
                    <a:pt x="23" y="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62" name="Freeform 557"/>
            <p:cNvSpPr>
              <a:spLocks/>
            </p:cNvSpPr>
            <p:nvPr/>
          </p:nvSpPr>
          <p:spPr bwMode="auto">
            <a:xfrm>
              <a:off x="3290" y="2373"/>
              <a:ext cx="40" cy="187"/>
            </a:xfrm>
            <a:custGeom>
              <a:avLst/>
              <a:gdLst>
                <a:gd name="T0" fmla="*/ 250 w 16"/>
                <a:gd name="T1" fmla="*/ 1199 h 70"/>
                <a:gd name="T2" fmla="*/ 0 w 16"/>
                <a:gd name="T3" fmla="*/ 1336 h 70"/>
                <a:gd name="T4" fmla="*/ 0 w 16"/>
                <a:gd name="T5" fmla="*/ 150 h 70"/>
                <a:gd name="T6" fmla="*/ 250 w 16"/>
                <a:gd name="T7" fmla="*/ 0 h 70"/>
                <a:gd name="T8" fmla="*/ 250 w 16"/>
                <a:gd name="T9" fmla="*/ 119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70">
                  <a:moveTo>
                    <a:pt x="16" y="63"/>
                  </a:moveTo>
                  <a:cubicBezTo>
                    <a:pt x="11" y="65"/>
                    <a:pt x="5" y="68"/>
                    <a:pt x="0" y="7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5"/>
                    <a:pt x="11" y="3"/>
                    <a:pt x="16" y="0"/>
                  </a:cubicBezTo>
                  <a:lnTo>
                    <a:pt x="16" y="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63" name="Freeform 558"/>
            <p:cNvSpPr>
              <a:spLocks/>
            </p:cNvSpPr>
            <p:nvPr/>
          </p:nvSpPr>
          <p:spPr bwMode="auto">
            <a:xfrm>
              <a:off x="3465" y="2251"/>
              <a:ext cx="25" cy="200"/>
            </a:xfrm>
            <a:custGeom>
              <a:avLst/>
              <a:gdLst>
                <a:gd name="T0" fmla="*/ 158 w 10"/>
                <a:gd name="T1" fmla="*/ 1229 h 75"/>
                <a:gd name="T2" fmla="*/ 0 w 10"/>
                <a:gd name="T3" fmla="*/ 1421 h 75"/>
                <a:gd name="T4" fmla="*/ 0 w 10"/>
                <a:gd name="T5" fmla="*/ 192 h 75"/>
                <a:gd name="T6" fmla="*/ 158 w 10"/>
                <a:gd name="T7" fmla="*/ 0 h 75"/>
                <a:gd name="T8" fmla="*/ 158 w 10"/>
                <a:gd name="T9" fmla="*/ 122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75">
                  <a:moveTo>
                    <a:pt x="10" y="65"/>
                  </a:moveTo>
                  <a:cubicBezTo>
                    <a:pt x="7" y="68"/>
                    <a:pt x="4" y="72"/>
                    <a:pt x="0" y="7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7"/>
                    <a:pt x="7" y="3"/>
                    <a:pt x="10" y="0"/>
                  </a:cubicBezTo>
                  <a:lnTo>
                    <a:pt x="10" y="6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64" name="Freeform 559"/>
            <p:cNvSpPr>
              <a:spLocks/>
            </p:cNvSpPr>
            <p:nvPr/>
          </p:nvSpPr>
          <p:spPr bwMode="auto">
            <a:xfrm>
              <a:off x="3345" y="2357"/>
              <a:ext cx="10" cy="182"/>
            </a:xfrm>
            <a:custGeom>
              <a:avLst/>
              <a:gdLst>
                <a:gd name="T0" fmla="*/ 63 w 4"/>
                <a:gd name="T1" fmla="*/ 1269 h 68"/>
                <a:gd name="T2" fmla="*/ 0 w 4"/>
                <a:gd name="T3" fmla="*/ 1303 h 68"/>
                <a:gd name="T4" fmla="*/ 0 w 4"/>
                <a:gd name="T5" fmla="*/ 35 h 68"/>
                <a:gd name="T6" fmla="*/ 63 w 4"/>
                <a:gd name="T7" fmla="*/ 0 h 68"/>
                <a:gd name="T8" fmla="*/ 63 w 4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68">
                  <a:moveTo>
                    <a:pt x="4" y="66"/>
                  </a:moveTo>
                  <a:cubicBezTo>
                    <a:pt x="3" y="66"/>
                    <a:pt x="1" y="67"/>
                    <a:pt x="0" y="6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3" y="1"/>
                    <a:pt x="4" y="0"/>
                  </a:cubicBezTo>
                  <a:lnTo>
                    <a:pt x="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65" name="Freeform 560"/>
            <p:cNvSpPr>
              <a:spLocks/>
            </p:cNvSpPr>
            <p:nvPr/>
          </p:nvSpPr>
          <p:spPr bwMode="auto">
            <a:xfrm>
              <a:off x="2570" y="2427"/>
              <a:ext cx="117" cy="202"/>
            </a:xfrm>
            <a:custGeom>
              <a:avLst/>
              <a:gdLst>
                <a:gd name="T0" fmla="*/ 0 w 47"/>
                <a:gd name="T1" fmla="*/ 1223 h 76"/>
                <a:gd name="T2" fmla="*/ 724 w 47"/>
                <a:gd name="T3" fmla="*/ 1427 h 76"/>
                <a:gd name="T4" fmla="*/ 724 w 47"/>
                <a:gd name="T5" fmla="*/ 205 h 76"/>
                <a:gd name="T6" fmla="*/ 0 w 47"/>
                <a:gd name="T7" fmla="*/ 0 h 76"/>
                <a:gd name="T8" fmla="*/ 0 w 47"/>
                <a:gd name="T9" fmla="*/ 1223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76">
                  <a:moveTo>
                    <a:pt x="0" y="65"/>
                  </a:moveTo>
                  <a:cubicBezTo>
                    <a:pt x="13" y="73"/>
                    <a:pt x="34" y="75"/>
                    <a:pt x="47" y="7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26" y="9"/>
                    <a:pt x="13" y="5"/>
                    <a:pt x="0" y="0"/>
                  </a:cubicBez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66" name="Freeform 561"/>
            <p:cNvSpPr>
              <a:spLocks/>
            </p:cNvSpPr>
            <p:nvPr/>
          </p:nvSpPr>
          <p:spPr bwMode="auto">
            <a:xfrm>
              <a:off x="2712" y="2459"/>
              <a:ext cx="33" cy="178"/>
            </a:xfrm>
            <a:custGeom>
              <a:avLst/>
              <a:gdLst>
                <a:gd name="T0" fmla="*/ 0 w 13"/>
                <a:gd name="T1" fmla="*/ 1235 h 67"/>
                <a:gd name="T2" fmla="*/ 213 w 13"/>
                <a:gd name="T3" fmla="*/ 1257 h 67"/>
                <a:gd name="T4" fmla="*/ 213 w 13"/>
                <a:gd name="T5" fmla="*/ 21 h 67"/>
                <a:gd name="T6" fmla="*/ 0 w 13"/>
                <a:gd name="T7" fmla="*/ 0 h 67"/>
                <a:gd name="T8" fmla="*/ 0 w 13"/>
                <a:gd name="T9" fmla="*/ 1235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67">
                  <a:moveTo>
                    <a:pt x="0" y="66"/>
                  </a:moveTo>
                  <a:cubicBezTo>
                    <a:pt x="4" y="66"/>
                    <a:pt x="9" y="67"/>
                    <a:pt x="13" y="67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1"/>
                    <a:pt x="4" y="0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67" name="Freeform 562"/>
            <p:cNvSpPr>
              <a:spLocks/>
            </p:cNvSpPr>
            <p:nvPr/>
          </p:nvSpPr>
          <p:spPr bwMode="auto">
            <a:xfrm>
              <a:off x="2627" y="2445"/>
              <a:ext cx="28" cy="182"/>
            </a:xfrm>
            <a:custGeom>
              <a:avLst/>
              <a:gdLst>
                <a:gd name="T0" fmla="*/ 0 w 11"/>
                <a:gd name="T1" fmla="*/ 1269 h 68"/>
                <a:gd name="T2" fmla="*/ 181 w 11"/>
                <a:gd name="T3" fmla="*/ 1303 h 68"/>
                <a:gd name="T4" fmla="*/ 181 w 11"/>
                <a:gd name="T5" fmla="*/ 35 h 68"/>
                <a:gd name="T6" fmla="*/ 0 w 11"/>
                <a:gd name="T7" fmla="*/ 0 h 68"/>
                <a:gd name="T8" fmla="*/ 0 w 11"/>
                <a:gd name="T9" fmla="*/ 1269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68">
                  <a:moveTo>
                    <a:pt x="0" y="66"/>
                  </a:moveTo>
                  <a:cubicBezTo>
                    <a:pt x="4" y="67"/>
                    <a:pt x="8" y="67"/>
                    <a:pt x="11" y="68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7" y="1"/>
                    <a:pt x="4" y="1"/>
                    <a:pt x="0" y="0"/>
                  </a:cubicBezTo>
                  <a:lnTo>
                    <a:pt x="0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68" name="Freeform 563"/>
            <p:cNvSpPr>
              <a:spLocks/>
            </p:cNvSpPr>
            <p:nvPr/>
          </p:nvSpPr>
          <p:spPr bwMode="auto">
            <a:xfrm>
              <a:off x="2195" y="2056"/>
              <a:ext cx="1370" cy="608"/>
            </a:xfrm>
            <a:custGeom>
              <a:avLst/>
              <a:gdLst>
                <a:gd name="T0" fmla="*/ 8563 w 548"/>
                <a:gd name="T1" fmla="*/ 1515 h 228"/>
                <a:gd name="T2" fmla="*/ 4283 w 548"/>
                <a:gd name="T3" fmla="*/ 4323 h 228"/>
                <a:gd name="T4" fmla="*/ 0 w 548"/>
                <a:gd name="T5" fmla="*/ 1515 h 228"/>
                <a:gd name="T6" fmla="*/ 0 w 548"/>
                <a:gd name="T7" fmla="*/ 0 h 228"/>
                <a:gd name="T8" fmla="*/ 4283 w 548"/>
                <a:gd name="T9" fmla="*/ 2808 h 228"/>
                <a:gd name="T10" fmla="*/ 8563 w 548"/>
                <a:gd name="T11" fmla="*/ 0 h 228"/>
                <a:gd name="T12" fmla="*/ 8563 w 548"/>
                <a:gd name="T13" fmla="*/ 1515 h 2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8" h="228">
                  <a:moveTo>
                    <a:pt x="548" y="80"/>
                  </a:moveTo>
                  <a:cubicBezTo>
                    <a:pt x="548" y="162"/>
                    <a:pt x="425" y="228"/>
                    <a:pt x="274" y="228"/>
                  </a:cubicBezTo>
                  <a:cubicBezTo>
                    <a:pt x="122" y="228"/>
                    <a:pt x="0" y="162"/>
                    <a:pt x="0" y="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2"/>
                    <a:pt x="122" y="148"/>
                    <a:pt x="274" y="148"/>
                  </a:cubicBezTo>
                  <a:cubicBezTo>
                    <a:pt x="425" y="148"/>
                    <a:pt x="548" y="82"/>
                    <a:pt x="548" y="0"/>
                  </a:cubicBezTo>
                  <a:lnTo>
                    <a:pt x="548" y="80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69" name="Freeform 564"/>
            <p:cNvSpPr>
              <a:spLocks/>
            </p:cNvSpPr>
            <p:nvPr/>
          </p:nvSpPr>
          <p:spPr bwMode="auto">
            <a:xfrm>
              <a:off x="2345" y="2469"/>
              <a:ext cx="960" cy="150"/>
            </a:xfrm>
            <a:custGeom>
              <a:avLst/>
              <a:gdLst>
                <a:gd name="T0" fmla="*/ 6000 w 384"/>
                <a:gd name="T1" fmla="*/ 458 h 56"/>
                <a:gd name="T2" fmla="*/ 3345 w 384"/>
                <a:gd name="T3" fmla="*/ 1077 h 56"/>
                <a:gd name="T4" fmla="*/ 0 w 384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56">
                  <a:moveTo>
                    <a:pt x="384" y="24"/>
                  </a:moveTo>
                  <a:cubicBezTo>
                    <a:pt x="338" y="44"/>
                    <a:pt x="278" y="56"/>
                    <a:pt x="214" y="56"/>
                  </a:cubicBezTo>
                  <a:cubicBezTo>
                    <a:pt x="127" y="56"/>
                    <a:pt x="50" y="34"/>
                    <a:pt x="0" y="0"/>
                  </a:cubicBezTo>
                </a:path>
              </a:pathLst>
            </a:custGeom>
            <a:noFill/>
            <a:ln w="7938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70" name="Oval 1769"/>
            <p:cNvSpPr>
              <a:spLocks noChangeArrowheads="1"/>
            </p:cNvSpPr>
            <p:nvPr/>
          </p:nvSpPr>
          <p:spPr bwMode="auto">
            <a:xfrm>
              <a:off x="2195" y="1659"/>
              <a:ext cx="1370" cy="792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771" name="Freeform 566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72" name="Freeform 567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73" name="Freeform 568"/>
            <p:cNvSpPr>
              <a:spLocks/>
            </p:cNvSpPr>
            <p:nvPr/>
          </p:nvSpPr>
          <p:spPr bwMode="auto">
            <a:xfrm>
              <a:off x="2217" y="1685"/>
              <a:ext cx="1325" cy="739"/>
            </a:xfrm>
            <a:custGeom>
              <a:avLst/>
              <a:gdLst>
                <a:gd name="T0" fmla="*/ 1188 w 530"/>
                <a:gd name="T1" fmla="*/ 4463 h 277"/>
                <a:gd name="T2" fmla="*/ 0 w 530"/>
                <a:gd name="T3" fmla="*/ 2641 h 277"/>
                <a:gd name="T4" fmla="*/ 1188 w 530"/>
                <a:gd name="T5" fmla="*/ 798 h 277"/>
                <a:gd name="T6" fmla="*/ 4145 w 530"/>
                <a:gd name="T7" fmla="*/ 0 h 277"/>
                <a:gd name="T8" fmla="*/ 7095 w 530"/>
                <a:gd name="T9" fmla="*/ 798 h 277"/>
                <a:gd name="T10" fmla="*/ 8283 w 530"/>
                <a:gd name="T11" fmla="*/ 2641 h 277"/>
                <a:gd name="T12" fmla="*/ 7095 w 530"/>
                <a:gd name="T13" fmla="*/ 4463 h 277"/>
                <a:gd name="T14" fmla="*/ 4145 w 530"/>
                <a:gd name="T15" fmla="*/ 5261 h 277"/>
                <a:gd name="T16" fmla="*/ 1188 w 530"/>
                <a:gd name="T17" fmla="*/ 4463 h 2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277">
                  <a:moveTo>
                    <a:pt x="76" y="235"/>
                  </a:moveTo>
                  <a:cubicBezTo>
                    <a:pt x="27" y="209"/>
                    <a:pt x="0" y="174"/>
                    <a:pt x="0" y="139"/>
                  </a:cubicBezTo>
                  <a:cubicBezTo>
                    <a:pt x="0" y="103"/>
                    <a:pt x="27" y="68"/>
                    <a:pt x="76" y="42"/>
                  </a:cubicBezTo>
                  <a:cubicBezTo>
                    <a:pt x="126" y="15"/>
                    <a:pt x="193" y="0"/>
                    <a:pt x="265" y="0"/>
                  </a:cubicBezTo>
                  <a:cubicBezTo>
                    <a:pt x="337" y="0"/>
                    <a:pt x="404" y="15"/>
                    <a:pt x="454" y="42"/>
                  </a:cubicBezTo>
                  <a:cubicBezTo>
                    <a:pt x="503" y="68"/>
                    <a:pt x="530" y="103"/>
                    <a:pt x="530" y="139"/>
                  </a:cubicBezTo>
                  <a:cubicBezTo>
                    <a:pt x="530" y="174"/>
                    <a:pt x="503" y="209"/>
                    <a:pt x="454" y="235"/>
                  </a:cubicBezTo>
                  <a:cubicBezTo>
                    <a:pt x="404" y="262"/>
                    <a:pt x="337" y="277"/>
                    <a:pt x="265" y="277"/>
                  </a:cubicBezTo>
                  <a:cubicBezTo>
                    <a:pt x="193" y="277"/>
                    <a:pt x="126" y="262"/>
                    <a:pt x="76" y="235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74" name="Freeform 569"/>
            <p:cNvSpPr>
              <a:spLocks/>
            </p:cNvSpPr>
            <p:nvPr/>
          </p:nvSpPr>
          <p:spPr bwMode="auto">
            <a:xfrm>
              <a:off x="2217" y="1685"/>
              <a:ext cx="1325" cy="504"/>
            </a:xfrm>
            <a:custGeom>
              <a:avLst/>
              <a:gdLst>
                <a:gd name="T0" fmla="*/ 283 w 530"/>
                <a:gd name="T1" fmla="*/ 3563 h 189"/>
                <a:gd name="T2" fmla="*/ 4145 w 530"/>
                <a:gd name="T3" fmla="*/ 1331 h 189"/>
                <a:gd name="T4" fmla="*/ 7988 w 530"/>
                <a:gd name="T5" fmla="*/ 3584 h 189"/>
                <a:gd name="T6" fmla="*/ 8283 w 530"/>
                <a:gd name="T7" fmla="*/ 2637 h 189"/>
                <a:gd name="T8" fmla="*/ 7095 w 530"/>
                <a:gd name="T9" fmla="*/ 797 h 189"/>
                <a:gd name="T10" fmla="*/ 4145 w 530"/>
                <a:gd name="T11" fmla="*/ 0 h 189"/>
                <a:gd name="T12" fmla="*/ 1188 w 530"/>
                <a:gd name="T13" fmla="*/ 797 h 189"/>
                <a:gd name="T14" fmla="*/ 0 w 530"/>
                <a:gd name="T15" fmla="*/ 2637 h 189"/>
                <a:gd name="T16" fmla="*/ 283 w 530"/>
                <a:gd name="T17" fmla="*/ 3563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0" h="189">
                  <a:moveTo>
                    <a:pt x="18" y="188"/>
                  </a:moveTo>
                  <a:cubicBezTo>
                    <a:pt x="33" y="121"/>
                    <a:pt x="146" y="70"/>
                    <a:pt x="265" y="70"/>
                  </a:cubicBezTo>
                  <a:cubicBezTo>
                    <a:pt x="381" y="70"/>
                    <a:pt x="507" y="128"/>
                    <a:pt x="511" y="189"/>
                  </a:cubicBezTo>
                  <a:cubicBezTo>
                    <a:pt x="523" y="173"/>
                    <a:pt x="530" y="156"/>
                    <a:pt x="530" y="139"/>
                  </a:cubicBezTo>
                  <a:cubicBezTo>
                    <a:pt x="530" y="103"/>
                    <a:pt x="503" y="68"/>
                    <a:pt x="454" y="42"/>
                  </a:cubicBezTo>
                  <a:cubicBezTo>
                    <a:pt x="404" y="15"/>
                    <a:pt x="337" y="0"/>
                    <a:pt x="265" y="0"/>
                  </a:cubicBezTo>
                  <a:cubicBezTo>
                    <a:pt x="193" y="0"/>
                    <a:pt x="126" y="15"/>
                    <a:pt x="76" y="42"/>
                  </a:cubicBezTo>
                  <a:cubicBezTo>
                    <a:pt x="27" y="68"/>
                    <a:pt x="0" y="103"/>
                    <a:pt x="0" y="139"/>
                  </a:cubicBezTo>
                  <a:cubicBezTo>
                    <a:pt x="0" y="156"/>
                    <a:pt x="6" y="172"/>
                    <a:pt x="18" y="188"/>
                  </a:cubicBez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75" name="Freeform 570"/>
            <p:cNvSpPr>
              <a:spLocks/>
            </p:cNvSpPr>
            <p:nvPr/>
          </p:nvSpPr>
          <p:spPr bwMode="auto">
            <a:xfrm>
              <a:off x="2295" y="1896"/>
              <a:ext cx="770" cy="293"/>
            </a:xfrm>
            <a:custGeom>
              <a:avLst/>
              <a:gdLst>
                <a:gd name="T0" fmla="*/ 0 w 308"/>
                <a:gd name="T1" fmla="*/ 2078 h 110"/>
                <a:gd name="T2" fmla="*/ 3613 w 308"/>
                <a:gd name="T3" fmla="*/ 21 h 110"/>
                <a:gd name="T4" fmla="*/ 4813 w 308"/>
                <a:gd name="T5" fmla="*/ 170 h 110"/>
                <a:gd name="T6" fmla="*/ 0 w 308"/>
                <a:gd name="T7" fmla="*/ 2078 h 1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8" h="110">
                  <a:moveTo>
                    <a:pt x="0" y="110"/>
                  </a:moveTo>
                  <a:cubicBezTo>
                    <a:pt x="14" y="48"/>
                    <a:pt x="120" y="1"/>
                    <a:pt x="231" y="1"/>
                  </a:cubicBezTo>
                  <a:cubicBezTo>
                    <a:pt x="257" y="1"/>
                    <a:pt x="283" y="4"/>
                    <a:pt x="308" y="9"/>
                  </a:cubicBezTo>
                  <a:cubicBezTo>
                    <a:pt x="254" y="0"/>
                    <a:pt x="49" y="7"/>
                    <a:pt x="0" y="1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  <p:sp>
          <p:nvSpPr>
            <p:cNvPr id="1776" name="Oval 1775"/>
            <p:cNvSpPr>
              <a:spLocks noChangeArrowheads="1"/>
            </p:cNvSpPr>
            <p:nvPr/>
          </p:nvSpPr>
          <p:spPr bwMode="auto">
            <a:xfrm>
              <a:off x="2890" y="1893"/>
              <a:ext cx="35" cy="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777" name="Oval 1776"/>
            <p:cNvSpPr>
              <a:spLocks noChangeArrowheads="1"/>
            </p:cNvSpPr>
            <p:nvPr/>
          </p:nvSpPr>
          <p:spPr bwMode="auto">
            <a:xfrm>
              <a:off x="2935" y="1904"/>
              <a:ext cx="22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778" name="Oval 1777"/>
            <p:cNvSpPr>
              <a:spLocks noChangeArrowheads="1"/>
            </p:cNvSpPr>
            <p:nvPr/>
          </p:nvSpPr>
          <p:spPr bwMode="auto">
            <a:xfrm>
              <a:off x="2860" y="1904"/>
              <a:ext cx="25" cy="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1779" name="Freeform 574"/>
            <p:cNvSpPr>
              <a:spLocks/>
            </p:cNvSpPr>
            <p:nvPr/>
          </p:nvSpPr>
          <p:spPr bwMode="auto">
            <a:xfrm>
              <a:off x="2842" y="2187"/>
              <a:ext cx="630" cy="218"/>
            </a:xfrm>
            <a:custGeom>
              <a:avLst/>
              <a:gdLst>
                <a:gd name="T0" fmla="*/ 0 w 252"/>
                <a:gd name="T1" fmla="*/ 1542 h 82"/>
                <a:gd name="T2" fmla="*/ 3938 w 252"/>
                <a:gd name="T3" fmla="*/ 0 h 82"/>
                <a:gd name="T4" fmla="*/ 0 w 252"/>
                <a:gd name="T5" fmla="*/ 1542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2" h="82">
                  <a:moveTo>
                    <a:pt x="0" y="82"/>
                  </a:moveTo>
                  <a:cubicBezTo>
                    <a:pt x="57" y="82"/>
                    <a:pt x="193" y="71"/>
                    <a:pt x="252" y="0"/>
                  </a:cubicBezTo>
                  <a:cubicBezTo>
                    <a:pt x="232" y="15"/>
                    <a:pt x="140" y="68"/>
                    <a:pt x="0" y="8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fr-FR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>
                <a:latin typeface="+mn-lt"/>
              </a:endParaRPr>
            </a:p>
          </p:txBody>
        </p:sp>
      </p:grpSp>
      <p:sp>
        <p:nvSpPr>
          <p:cNvPr id="1780" name="Oval 1779"/>
          <p:cNvSpPr/>
          <p:nvPr/>
        </p:nvSpPr>
        <p:spPr>
          <a:xfrm>
            <a:off x="1497057" y="3456710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1" name="Oval 1780"/>
          <p:cNvSpPr/>
          <p:nvPr/>
        </p:nvSpPr>
        <p:spPr>
          <a:xfrm>
            <a:off x="1361518" y="3485744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2" name="Oval 1781"/>
          <p:cNvSpPr/>
          <p:nvPr/>
        </p:nvSpPr>
        <p:spPr>
          <a:xfrm>
            <a:off x="1309746" y="3416065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3" name="Oval 1782"/>
          <p:cNvSpPr/>
          <p:nvPr/>
        </p:nvSpPr>
        <p:spPr>
          <a:xfrm>
            <a:off x="1176674" y="3422728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4" name="Oval 1783"/>
          <p:cNvSpPr/>
          <p:nvPr/>
        </p:nvSpPr>
        <p:spPr>
          <a:xfrm>
            <a:off x="1200408" y="3491469"/>
            <a:ext cx="45719" cy="45719"/>
          </a:xfrm>
          <a:prstGeom prst="ellipse">
            <a:avLst/>
          </a:prstGeom>
          <a:solidFill>
            <a:schemeClr val="bg2">
              <a:lumMod val="50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5" name="Freeform 166"/>
          <p:cNvSpPr/>
          <p:nvPr/>
        </p:nvSpPr>
        <p:spPr>
          <a:xfrm rot="17925448">
            <a:off x="1251933" y="3455229"/>
            <a:ext cx="104832" cy="95636"/>
          </a:xfrm>
          <a:custGeom>
            <a:avLst/>
            <a:gdLst>
              <a:gd name="connsiteX0" fmla="*/ 309963 w 1163917"/>
              <a:gd name="connsiteY0" fmla="*/ 496342 h 1096417"/>
              <a:gd name="connsiteX1" fmla="*/ 319488 w 1163917"/>
              <a:gd name="connsiteY1" fmla="*/ 472529 h 1096417"/>
              <a:gd name="connsiteX2" fmla="*/ 338538 w 1163917"/>
              <a:gd name="connsiteY2" fmla="*/ 443954 h 1096417"/>
              <a:gd name="connsiteX3" fmla="*/ 381400 w 1163917"/>
              <a:gd name="connsiteY3" fmla="*/ 420142 h 1096417"/>
              <a:gd name="connsiteX4" fmla="*/ 395688 w 1163917"/>
              <a:gd name="connsiteY4" fmla="*/ 405854 h 1096417"/>
              <a:gd name="connsiteX5" fmla="*/ 409975 w 1163917"/>
              <a:gd name="connsiteY5" fmla="*/ 401092 h 1096417"/>
              <a:gd name="connsiteX6" fmla="*/ 552850 w 1163917"/>
              <a:gd name="connsiteY6" fmla="*/ 396329 h 1096417"/>
              <a:gd name="connsiteX7" fmla="*/ 557613 w 1163917"/>
              <a:gd name="connsiteY7" fmla="*/ 310604 h 1096417"/>
              <a:gd name="connsiteX8" fmla="*/ 562375 w 1163917"/>
              <a:gd name="connsiteY8" fmla="*/ 215354 h 1096417"/>
              <a:gd name="connsiteX9" fmla="*/ 567138 w 1163917"/>
              <a:gd name="connsiteY9" fmla="*/ 182017 h 1096417"/>
              <a:gd name="connsiteX10" fmla="*/ 576663 w 1163917"/>
              <a:gd name="connsiteY10" fmla="*/ 167729 h 1096417"/>
              <a:gd name="connsiteX11" fmla="*/ 610000 w 1163917"/>
              <a:gd name="connsiteY11" fmla="*/ 91529 h 1096417"/>
              <a:gd name="connsiteX12" fmla="*/ 614763 w 1163917"/>
              <a:gd name="connsiteY12" fmla="*/ 77242 h 1096417"/>
              <a:gd name="connsiteX13" fmla="*/ 638575 w 1163917"/>
              <a:gd name="connsiteY13" fmla="*/ 34379 h 1096417"/>
              <a:gd name="connsiteX14" fmla="*/ 643338 w 1163917"/>
              <a:gd name="connsiteY14" fmla="*/ 15329 h 1096417"/>
              <a:gd name="connsiteX15" fmla="*/ 648100 w 1163917"/>
              <a:gd name="connsiteY15" fmla="*/ 1042 h 1096417"/>
              <a:gd name="connsiteX16" fmla="*/ 638575 w 1163917"/>
              <a:gd name="connsiteY16" fmla="*/ 34379 h 1096417"/>
              <a:gd name="connsiteX17" fmla="*/ 619525 w 1163917"/>
              <a:gd name="connsiteY17" fmla="*/ 62954 h 1096417"/>
              <a:gd name="connsiteX18" fmla="*/ 605238 w 1163917"/>
              <a:gd name="connsiteY18" fmla="*/ 91529 h 1096417"/>
              <a:gd name="connsiteX19" fmla="*/ 595713 w 1163917"/>
              <a:gd name="connsiteY19" fmla="*/ 124867 h 1096417"/>
              <a:gd name="connsiteX20" fmla="*/ 586188 w 1163917"/>
              <a:gd name="connsiteY20" fmla="*/ 153442 h 1096417"/>
              <a:gd name="connsiteX21" fmla="*/ 581425 w 1163917"/>
              <a:gd name="connsiteY21" fmla="*/ 167729 h 1096417"/>
              <a:gd name="connsiteX22" fmla="*/ 576663 w 1163917"/>
              <a:gd name="connsiteY22" fmla="*/ 186779 h 1096417"/>
              <a:gd name="connsiteX23" fmla="*/ 571900 w 1163917"/>
              <a:gd name="connsiteY23" fmla="*/ 201067 h 1096417"/>
              <a:gd name="connsiteX24" fmla="*/ 562375 w 1163917"/>
              <a:gd name="connsiteY24" fmla="*/ 239167 h 1096417"/>
              <a:gd name="connsiteX25" fmla="*/ 567138 w 1163917"/>
              <a:gd name="connsiteY25" fmla="*/ 367754 h 1096417"/>
              <a:gd name="connsiteX26" fmla="*/ 581425 w 1163917"/>
              <a:gd name="connsiteY26" fmla="*/ 377279 h 1096417"/>
              <a:gd name="connsiteX27" fmla="*/ 610000 w 1163917"/>
              <a:gd name="connsiteY27" fmla="*/ 386804 h 1096417"/>
              <a:gd name="connsiteX28" fmla="*/ 638575 w 1163917"/>
              <a:gd name="connsiteY28" fmla="*/ 396329 h 1096417"/>
              <a:gd name="connsiteX29" fmla="*/ 652863 w 1163917"/>
              <a:gd name="connsiteY29" fmla="*/ 401092 h 1096417"/>
              <a:gd name="connsiteX30" fmla="*/ 681438 w 1163917"/>
              <a:gd name="connsiteY30" fmla="*/ 420142 h 1096417"/>
              <a:gd name="connsiteX31" fmla="*/ 686200 w 1163917"/>
              <a:gd name="connsiteY31" fmla="*/ 434429 h 1096417"/>
              <a:gd name="connsiteX32" fmla="*/ 714775 w 1163917"/>
              <a:gd name="connsiteY32" fmla="*/ 458242 h 1096417"/>
              <a:gd name="connsiteX33" fmla="*/ 729063 w 1163917"/>
              <a:gd name="connsiteY33" fmla="*/ 463004 h 1096417"/>
              <a:gd name="connsiteX34" fmla="*/ 757638 w 1163917"/>
              <a:gd name="connsiteY34" fmla="*/ 482054 h 1096417"/>
              <a:gd name="connsiteX35" fmla="*/ 781450 w 1163917"/>
              <a:gd name="connsiteY35" fmla="*/ 510629 h 1096417"/>
              <a:gd name="connsiteX36" fmla="*/ 829075 w 1163917"/>
              <a:gd name="connsiteY36" fmla="*/ 539204 h 1096417"/>
              <a:gd name="connsiteX37" fmla="*/ 857650 w 1163917"/>
              <a:gd name="connsiteY37" fmla="*/ 558254 h 1096417"/>
              <a:gd name="connsiteX38" fmla="*/ 871938 w 1163917"/>
              <a:gd name="connsiteY38" fmla="*/ 572542 h 1096417"/>
              <a:gd name="connsiteX39" fmla="*/ 886225 w 1163917"/>
              <a:gd name="connsiteY39" fmla="*/ 577304 h 1096417"/>
              <a:gd name="connsiteX40" fmla="*/ 900513 w 1163917"/>
              <a:gd name="connsiteY40" fmla="*/ 586829 h 1096417"/>
              <a:gd name="connsiteX41" fmla="*/ 914800 w 1163917"/>
              <a:gd name="connsiteY41" fmla="*/ 591592 h 1096417"/>
              <a:gd name="connsiteX42" fmla="*/ 948138 w 1163917"/>
              <a:gd name="connsiteY42" fmla="*/ 605879 h 1096417"/>
              <a:gd name="connsiteX43" fmla="*/ 981475 w 1163917"/>
              <a:gd name="connsiteY43" fmla="*/ 610642 h 1096417"/>
              <a:gd name="connsiteX44" fmla="*/ 1057675 w 1163917"/>
              <a:gd name="connsiteY44" fmla="*/ 620167 h 1096417"/>
              <a:gd name="connsiteX45" fmla="*/ 1071963 w 1163917"/>
              <a:gd name="connsiteY45" fmla="*/ 624929 h 1096417"/>
              <a:gd name="connsiteX46" fmla="*/ 1086250 w 1163917"/>
              <a:gd name="connsiteY46" fmla="*/ 639217 h 1096417"/>
              <a:gd name="connsiteX47" fmla="*/ 1100538 w 1163917"/>
              <a:gd name="connsiteY47" fmla="*/ 643979 h 1096417"/>
              <a:gd name="connsiteX48" fmla="*/ 1114825 w 1163917"/>
              <a:gd name="connsiteY48" fmla="*/ 663029 h 1096417"/>
              <a:gd name="connsiteX49" fmla="*/ 1143400 w 1163917"/>
              <a:gd name="connsiteY49" fmla="*/ 677317 h 1096417"/>
              <a:gd name="connsiteX50" fmla="*/ 1162450 w 1163917"/>
              <a:gd name="connsiteY50" fmla="*/ 691604 h 1096417"/>
              <a:gd name="connsiteX51" fmla="*/ 1152925 w 1163917"/>
              <a:gd name="connsiteY51" fmla="*/ 677317 h 1096417"/>
              <a:gd name="connsiteX52" fmla="*/ 1148163 w 1163917"/>
              <a:gd name="connsiteY52" fmla="*/ 663029 h 1096417"/>
              <a:gd name="connsiteX53" fmla="*/ 1114825 w 1163917"/>
              <a:gd name="connsiteY53" fmla="*/ 624929 h 1096417"/>
              <a:gd name="connsiteX54" fmla="*/ 1095775 w 1163917"/>
              <a:gd name="connsiteY54" fmla="*/ 615404 h 1096417"/>
              <a:gd name="connsiteX55" fmla="*/ 1081488 w 1163917"/>
              <a:gd name="connsiteY55" fmla="*/ 610642 h 1096417"/>
              <a:gd name="connsiteX56" fmla="*/ 1024338 w 1163917"/>
              <a:gd name="connsiteY56" fmla="*/ 601117 h 1096417"/>
              <a:gd name="connsiteX57" fmla="*/ 895750 w 1163917"/>
              <a:gd name="connsiteY57" fmla="*/ 596354 h 1096417"/>
              <a:gd name="connsiteX58" fmla="*/ 862413 w 1163917"/>
              <a:gd name="connsiteY58" fmla="*/ 577304 h 1096417"/>
              <a:gd name="connsiteX59" fmla="*/ 852888 w 1163917"/>
              <a:gd name="connsiteY59" fmla="*/ 563017 h 1096417"/>
              <a:gd name="connsiteX60" fmla="*/ 838600 w 1163917"/>
              <a:gd name="connsiteY60" fmla="*/ 558254 h 1096417"/>
              <a:gd name="connsiteX61" fmla="*/ 810025 w 1163917"/>
              <a:gd name="connsiteY61" fmla="*/ 543967 h 1096417"/>
              <a:gd name="connsiteX62" fmla="*/ 762400 w 1163917"/>
              <a:gd name="connsiteY62" fmla="*/ 563017 h 1096417"/>
              <a:gd name="connsiteX63" fmla="*/ 757638 w 1163917"/>
              <a:gd name="connsiteY63" fmla="*/ 577304 h 1096417"/>
              <a:gd name="connsiteX64" fmla="*/ 762400 w 1163917"/>
              <a:gd name="connsiteY64" fmla="*/ 624929 h 1096417"/>
              <a:gd name="connsiteX65" fmla="*/ 771925 w 1163917"/>
              <a:gd name="connsiteY65" fmla="*/ 653504 h 1096417"/>
              <a:gd name="connsiteX66" fmla="*/ 776688 w 1163917"/>
              <a:gd name="connsiteY66" fmla="*/ 667792 h 1096417"/>
              <a:gd name="connsiteX67" fmla="*/ 776688 w 1163917"/>
              <a:gd name="connsiteY67" fmla="*/ 763042 h 1096417"/>
              <a:gd name="connsiteX68" fmla="*/ 767163 w 1163917"/>
              <a:gd name="connsiteY68" fmla="*/ 791617 h 1096417"/>
              <a:gd name="connsiteX69" fmla="*/ 771925 w 1163917"/>
              <a:gd name="connsiteY69" fmla="*/ 834479 h 1096417"/>
              <a:gd name="connsiteX70" fmla="*/ 795738 w 1163917"/>
              <a:gd name="connsiteY70" fmla="*/ 863054 h 1096417"/>
              <a:gd name="connsiteX71" fmla="*/ 810025 w 1163917"/>
              <a:gd name="connsiteY71" fmla="*/ 867817 h 1096417"/>
              <a:gd name="connsiteX72" fmla="*/ 833838 w 1163917"/>
              <a:gd name="connsiteY72" fmla="*/ 891629 h 1096417"/>
              <a:gd name="connsiteX73" fmla="*/ 843363 w 1163917"/>
              <a:gd name="connsiteY73" fmla="*/ 905917 h 1096417"/>
              <a:gd name="connsiteX74" fmla="*/ 862413 w 1163917"/>
              <a:gd name="connsiteY74" fmla="*/ 920204 h 1096417"/>
              <a:gd name="connsiteX75" fmla="*/ 871938 w 1163917"/>
              <a:gd name="connsiteY75" fmla="*/ 934492 h 1096417"/>
              <a:gd name="connsiteX76" fmla="*/ 886225 w 1163917"/>
              <a:gd name="connsiteY76" fmla="*/ 944017 h 1096417"/>
              <a:gd name="connsiteX77" fmla="*/ 905275 w 1163917"/>
              <a:gd name="connsiteY77" fmla="*/ 972592 h 1096417"/>
              <a:gd name="connsiteX78" fmla="*/ 914800 w 1163917"/>
              <a:gd name="connsiteY78" fmla="*/ 1001167 h 1096417"/>
              <a:gd name="connsiteX79" fmla="*/ 924325 w 1163917"/>
              <a:gd name="connsiteY79" fmla="*/ 1015454 h 1096417"/>
              <a:gd name="connsiteX80" fmla="*/ 929088 w 1163917"/>
              <a:gd name="connsiteY80" fmla="*/ 1034504 h 1096417"/>
              <a:gd name="connsiteX81" fmla="*/ 919563 w 1163917"/>
              <a:gd name="connsiteY81" fmla="*/ 986879 h 1096417"/>
              <a:gd name="connsiteX82" fmla="*/ 910038 w 1163917"/>
              <a:gd name="connsiteY82" fmla="*/ 972592 h 1096417"/>
              <a:gd name="connsiteX83" fmla="*/ 895750 w 1163917"/>
              <a:gd name="connsiteY83" fmla="*/ 944017 h 1096417"/>
              <a:gd name="connsiteX84" fmla="*/ 876700 w 1163917"/>
              <a:gd name="connsiteY84" fmla="*/ 939254 h 1096417"/>
              <a:gd name="connsiteX85" fmla="*/ 848125 w 1163917"/>
              <a:gd name="connsiteY85" fmla="*/ 924967 h 1096417"/>
              <a:gd name="connsiteX86" fmla="*/ 819550 w 1163917"/>
              <a:gd name="connsiteY86" fmla="*/ 910679 h 1096417"/>
              <a:gd name="connsiteX87" fmla="*/ 805263 w 1163917"/>
              <a:gd name="connsiteY87" fmla="*/ 882104 h 1096417"/>
              <a:gd name="connsiteX88" fmla="*/ 790975 w 1163917"/>
              <a:gd name="connsiteY88" fmla="*/ 877342 h 1096417"/>
              <a:gd name="connsiteX89" fmla="*/ 757638 w 1163917"/>
              <a:gd name="connsiteY89" fmla="*/ 844004 h 1096417"/>
              <a:gd name="connsiteX90" fmla="*/ 729063 w 1163917"/>
              <a:gd name="connsiteY90" fmla="*/ 863054 h 1096417"/>
              <a:gd name="connsiteX91" fmla="*/ 700488 w 1163917"/>
              <a:gd name="connsiteY91" fmla="*/ 886867 h 1096417"/>
              <a:gd name="connsiteX92" fmla="*/ 671913 w 1163917"/>
              <a:gd name="connsiteY92" fmla="*/ 896392 h 1096417"/>
              <a:gd name="connsiteX93" fmla="*/ 643338 w 1163917"/>
              <a:gd name="connsiteY93" fmla="*/ 905917 h 1096417"/>
              <a:gd name="connsiteX94" fmla="*/ 624288 w 1163917"/>
              <a:gd name="connsiteY94" fmla="*/ 910679 h 1096417"/>
              <a:gd name="connsiteX95" fmla="*/ 467125 w 1163917"/>
              <a:gd name="connsiteY95" fmla="*/ 915442 h 1096417"/>
              <a:gd name="connsiteX96" fmla="*/ 452838 w 1163917"/>
              <a:gd name="connsiteY96" fmla="*/ 920204 h 1096417"/>
              <a:gd name="connsiteX97" fmla="*/ 457600 w 1163917"/>
              <a:gd name="connsiteY97" fmla="*/ 953542 h 1096417"/>
              <a:gd name="connsiteX98" fmla="*/ 452838 w 1163917"/>
              <a:gd name="connsiteY98" fmla="*/ 1048792 h 1096417"/>
              <a:gd name="connsiteX99" fmla="*/ 448075 w 1163917"/>
              <a:gd name="connsiteY99" fmla="*/ 1067842 h 1096417"/>
              <a:gd name="connsiteX100" fmla="*/ 438550 w 1163917"/>
              <a:gd name="connsiteY100" fmla="*/ 1096417 h 1096417"/>
              <a:gd name="connsiteX101" fmla="*/ 433788 w 1163917"/>
              <a:gd name="connsiteY101" fmla="*/ 1082129 h 1096417"/>
              <a:gd name="connsiteX102" fmla="*/ 438550 w 1163917"/>
              <a:gd name="connsiteY102" fmla="*/ 1063079 h 1096417"/>
              <a:gd name="connsiteX103" fmla="*/ 452838 w 1163917"/>
              <a:gd name="connsiteY103" fmla="*/ 1029742 h 1096417"/>
              <a:gd name="connsiteX104" fmla="*/ 462363 w 1163917"/>
              <a:gd name="connsiteY104" fmla="*/ 1001167 h 1096417"/>
              <a:gd name="connsiteX105" fmla="*/ 467125 w 1163917"/>
              <a:gd name="connsiteY105" fmla="*/ 986879 h 1096417"/>
              <a:gd name="connsiteX106" fmla="*/ 462363 w 1163917"/>
              <a:gd name="connsiteY106" fmla="*/ 929729 h 1096417"/>
              <a:gd name="connsiteX107" fmla="*/ 457600 w 1163917"/>
              <a:gd name="connsiteY107" fmla="*/ 915442 h 1096417"/>
              <a:gd name="connsiteX108" fmla="*/ 409975 w 1163917"/>
              <a:gd name="connsiteY108" fmla="*/ 896392 h 1096417"/>
              <a:gd name="connsiteX109" fmla="*/ 395688 w 1163917"/>
              <a:gd name="connsiteY109" fmla="*/ 891629 h 1096417"/>
              <a:gd name="connsiteX110" fmla="*/ 381400 w 1163917"/>
              <a:gd name="connsiteY110" fmla="*/ 886867 h 1096417"/>
              <a:gd name="connsiteX111" fmla="*/ 376638 w 1163917"/>
              <a:gd name="connsiteY111" fmla="*/ 872579 h 1096417"/>
              <a:gd name="connsiteX112" fmla="*/ 362350 w 1163917"/>
              <a:gd name="connsiteY112" fmla="*/ 863054 h 1096417"/>
              <a:gd name="connsiteX113" fmla="*/ 352825 w 1163917"/>
              <a:gd name="connsiteY113" fmla="*/ 848767 h 1096417"/>
              <a:gd name="connsiteX114" fmla="*/ 338538 w 1163917"/>
              <a:gd name="connsiteY114" fmla="*/ 820192 h 1096417"/>
              <a:gd name="connsiteX115" fmla="*/ 324250 w 1163917"/>
              <a:gd name="connsiteY115" fmla="*/ 772567 h 1096417"/>
              <a:gd name="connsiteX116" fmla="*/ 319488 w 1163917"/>
              <a:gd name="connsiteY116" fmla="*/ 743992 h 1096417"/>
              <a:gd name="connsiteX117" fmla="*/ 324250 w 1163917"/>
              <a:gd name="connsiteY117" fmla="*/ 710654 h 1096417"/>
              <a:gd name="connsiteX118" fmla="*/ 305200 w 1163917"/>
              <a:gd name="connsiteY118" fmla="*/ 701129 h 1096417"/>
              <a:gd name="connsiteX119" fmla="*/ 276625 w 1163917"/>
              <a:gd name="connsiteY119" fmla="*/ 691604 h 1096417"/>
              <a:gd name="connsiteX120" fmla="*/ 243288 w 1163917"/>
              <a:gd name="connsiteY120" fmla="*/ 682079 h 1096417"/>
              <a:gd name="connsiteX121" fmla="*/ 81363 w 1163917"/>
              <a:gd name="connsiteY121" fmla="*/ 686842 h 1096417"/>
              <a:gd name="connsiteX122" fmla="*/ 5163 w 1163917"/>
              <a:gd name="connsiteY122" fmla="*/ 696367 h 1096417"/>
              <a:gd name="connsiteX123" fmla="*/ 76600 w 1163917"/>
              <a:gd name="connsiteY123" fmla="*/ 691604 h 1096417"/>
              <a:gd name="connsiteX124" fmla="*/ 105175 w 1163917"/>
              <a:gd name="connsiteY124" fmla="*/ 686842 h 1096417"/>
              <a:gd name="connsiteX125" fmla="*/ 124225 w 1163917"/>
              <a:gd name="connsiteY125" fmla="*/ 682079 h 1096417"/>
              <a:gd name="connsiteX126" fmla="*/ 157563 w 1163917"/>
              <a:gd name="connsiteY126" fmla="*/ 677317 h 1096417"/>
              <a:gd name="connsiteX127" fmla="*/ 190900 w 1163917"/>
              <a:gd name="connsiteY127" fmla="*/ 667792 h 1096417"/>
              <a:gd name="connsiteX128" fmla="*/ 233763 w 1163917"/>
              <a:gd name="connsiteY128" fmla="*/ 658267 h 1096417"/>
              <a:gd name="connsiteX129" fmla="*/ 248050 w 1163917"/>
              <a:gd name="connsiteY129" fmla="*/ 648742 h 1096417"/>
              <a:gd name="connsiteX130" fmla="*/ 276625 w 1163917"/>
              <a:gd name="connsiteY130" fmla="*/ 639217 h 1096417"/>
              <a:gd name="connsiteX131" fmla="*/ 295675 w 1163917"/>
              <a:gd name="connsiteY131" fmla="*/ 610642 h 1096417"/>
              <a:gd name="connsiteX132" fmla="*/ 305200 w 1163917"/>
              <a:gd name="connsiteY132" fmla="*/ 582067 h 1096417"/>
              <a:gd name="connsiteX133" fmla="*/ 300438 w 1163917"/>
              <a:gd name="connsiteY133" fmla="*/ 553492 h 1096417"/>
              <a:gd name="connsiteX134" fmla="*/ 295675 w 1163917"/>
              <a:gd name="connsiteY134" fmla="*/ 539204 h 1096417"/>
              <a:gd name="connsiteX135" fmla="*/ 267100 w 1163917"/>
              <a:gd name="connsiteY135" fmla="*/ 520154 h 1096417"/>
              <a:gd name="connsiteX136" fmla="*/ 248050 w 1163917"/>
              <a:gd name="connsiteY136" fmla="*/ 491579 h 1096417"/>
              <a:gd name="connsiteX137" fmla="*/ 243288 w 1163917"/>
              <a:gd name="connsiteY137" fmla="*/ 477292 h 1096417"/>
              <a:gd name="connsiteX138" fmla="*/ 233763 w 1163917"/>
              <a:gd name="connsiteY138" fmla="*/ 463004 h 1096417"/>
              <a:gd name="connsiteX139" fmla="*/ 229000 w 1163917"/>
              <a:gd name="connsiteY139" fmla="*/ 448717 h 1096417"/>
              <a:gd name="connsiteX140" fmla="*/ 219475 w 1163917"/>
              <a:gd name="connsiteY140" fmla="*/ 410617 h 1096417"/>
              <a:gd name="connsiteX141" fmla="*/ 214713 w 1163917"/>
              <a:gd name="connsiteY141" fmla="*/ 396329 h 1096417"/>
              <a:gd name="connsiteX142" fmla="*/ 205188 w 1163917"/>
              <a:gd name="connsiteY142" fmla="*/ 382042 h 1096417"/>
              <a:gd name="connsiteX143" fmla="*/ 200425 w 1163917"/>
              <a:gd name="connsiteY143" fmla="*/ 362992 h 1096417"/>
              <a:gd name="connsiteX144" fmla="*/ 209950 w 1163917"/>
              <a:gd name="connsiteY144" fmla="*/ 377279 h 1096417"/>
              <a:gd name="connsiteX145" fmla="*/ 238525 w 1163917"/>
              <a:gd name="connsiteY145" fmla="*/ 401092 h 1096417"/>
              <a:gd name="connsiteX146" fmla="*/ 276625 w 1163917"/>
              <a:gd name="connsiteY146" fmla="*/ 443954 h 1096417"/>
              <a:gd name="connsiteX147" fmla="*/ 305200 w 1163917"/>
              <a:gd name="connsiteY147" fmla="*/ 467767 h 1096417"/>
              <a:gd name="connsiteX148" fmla="*/ 319488 w 1163917"/>
              <a:gd name="connsiteY148" fmla="*/ 477292 h 1096417"/>
              <a:gd name="connsiteX149" fmla="*/ 309963 w 1163917"/>
              <a:gd name="connsiteY149" fmla="*/ 496342 h 109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163917" h="1096417">
                <a:moveTo>
                  <a:pt x="309963" y="496342"/>
                </a:moveTo>
                <a:cubicBezTo>
                  <a:pt x="309963" y="495548"/>
                  <a:pt x="315394" y="480034"/>
                  <a:pt x="319488" y="472529"/>
                </a:cubicBezTo>
                <a:cubicBezTo>
                  <a:pt x="324970" y="462479"/>
                  <a:pt x="332188" y="453479"/>
                  <a:pt x="338538" y="443954"/>
                </a:cubicBezTo>
                <a:cubicBezTo>
                  <a:pt x="347896" y="429917"/>
                  <a:pt x="366511" y="425105"/>
                  <a:pt x="381400" y="420142"/>
                </a:cubicBezTo>
                <a:cubicBezTo>
                  <a:pt x="386163" y="415379"/>
                  <a:pt x="390084" y="409590"/>
                  <a:pt x="395688" y="405854"/>
                </a:cubicBezTo>
                <a:cubicBezTo>
                  <a:pt x="399865" y="403069"/>
                  <a:pt x="404964" y="401396"/>
                  <a:pt x="409975" y="401092"/>
                </a:cubicBezTo>
                <a:cubicBezTo>
                  <a:pt x="457539" y="398209"/>
                  <a:pt x="505225" y="397917"/>
                  <a:pt x="552850" y="396329"/>
                </a:cubicBezTo>
                <a:cubicBezTo>
                  <a:pt x="554438" y="367754"/>
                  <a:pt x="556109" y="339184"/>
                  <a:pt x="557613" y="310604"/>
                </a:cubicBezTo>
                <a:cubicBezTo>
                  <a:pt x="559284" y="278858"/>
                  <a:pt x="560027" y="247057"/>
                  <a:pt x="562375" y="215354"/>
                </a:cubicBezTo>
                <a:cubicBezTo>
                  <a:pt x="563204" y="204159"/>
                  <a:pt x="563912" y="192769"/>
                  <a:pt x="567138" y="182017"/>
                </a:cubicBezTo>
                <a:cubicBezTo>
                  <a:pt x="568783" y="176534"/>
                  <a:pt x="573488" y="172492"/>
                  <a:pt x="576663" y="167729"/>
                </a:cubicBezTo>
                <a:cubicBezTo>
                  <a:pt x="589820" y="115100"/>
                  <a:pt x="579250" y="140730"/>
                  <a:pt x="610000" y="91529"/>
                </a:cubicBezTo>
                <a:cubicBezTo>
                  <a:pt x="612661" y="87272"/>
                  <a:pt x="612785" y="81856"/>
                  <a:pt x="614763" y="77242"/>
                </a:cubicBezTo>
                <a:cubicBezTo>
                  <a:pt x="621596" y="61300"/>
                  <a:pt x="629544" y="49432"/>
                  <a:pt x="638575" y="34379"/>
                </a:cubicBezTo>
                <a:cubicBezTo>
                  <a:pt x="640163" y="28029"/>
                  <a:pt x="641540" y="21623"/>
                  <a:pt x="643338" y="15329"/>
                </a:cubicBezTo>
                <a:cubicBezTo>
                  <a:pt x="644717" y="10502"/>
                  <a:pt x="648100" y="-3978"/>
                  <a:pt x="648100" y="1042"/>
                </a:cubicBezTo>
                <a:cubicBezTo>
                  <a:pt x="648100" y="3512"/>
                  <a:pt x="640822" y="30334"/>
                  <a:pt x="638575" y="34379"/>
                </a:cubicBezTo>
                <a:cubicBezTo>
                  <a:pt x="633015" y="44386"/>
                  <a:pt x="619525" y="62954"/>
                  <a:pt x="619525" y="62954"/>
                </a:cubicBezTo>
                <a:cubicBezTo>
                  <a:pt x="607558" y="98861"/>
                  <a:pt x="623699" y="54607"/>
                  <a:pt x="605238" y="91529"/>
                </a:cubicBezTo>
                <a:cubicBezTo>
                  <a:pt x="601234" y="99536"/>
                  <a:pt x="598004" y="117232"/>
                  <a:pt x="595713" y="124867"/>
                </a:cubicBezTo>
                <a:cubicBezTo>
                  <a:pt x="592828" y="134484"/>
                  <a:pt x="589363" y="143917"/>
                  <a:pt x="586188" y="153442"/>
                </a:cubicBezTo>
                <a:cubicBezTo>
                  <a:pt x="584600" y="158204"/>
                  <a:pt x="582642" y="162859"/>
                  <a:pt x="581425" y="167729"/>
                </a:cubicBezTo>
                <a:cubicBezTo>
                  <a:pt x="579838" y="174079"/>
                  <a:pt x="578461" y="180485"/>
                  <a:pt x="576663" y="186779"/>
                </a:cubicBezTo>
                <a:cubicBezTo>
                  <a:pt x="575284" y="191606"/>
                  <a:pt x="573221" y="196224"/>
                  <a:pt x="571900" y="201067"/>
                </a:cubicBezTo>
                <a:cubicBezTo>
                  <a:pt x="568455" y="213697"/>
                  <a:pt x="562375" y="239167"/>
                  <a:pt x="562375" y="239167"/>
                </a:cubicBezTo>
                <a:cubicBezTo>
                  <a:pt x="563963" y="282029"/>
                  <a:pt x="561277" y="325265"/>
                  <a:pt x="567138" y="367754"/>
                </a:cubicBezTo>
                <a:cubicBezTo>
                  <a:pt x="567920" y="373424"/>
                  <a:pt x="576195" y="374954"/>
                  <a:pt x="581425" y="377279"/>
                </a:cubicBezTo>
                <a:cubicBezTo>
                  <a:pt x="590600" y="381357"/>
                  <a:pt x="600475" y="383629"/>
                  <a:pt x="610000" y="386804"/>
                </a:cubicBezTo>
                <a:lnTo>
                  <a:pt x="638575" y="396329"/>
                </a:lnTo>
                <a:lnTo>
                  <a:pt x="652863" y="401092"/>
                </a:lnTo>
                <a:cubicBezTo>
                  <a:pt x="663723" y="404712"/>
                  <a:pt x="681438" y="420142"/>
                  <a:pt x="681438" y="420142"/>
                </a:cubicBezTo>
                <a:cubicBezTo>
                  <a:pt x="683025" y="424904"/>
                  <a:pt x="683415" y="430252"/>
                  <a:pt x="686200" y="434429"/>
                </a:cubicBezTo>
                <a:cubicBezTo>
                  <a:pt x="691466" y="442328"/>
                  <a:pt x="705990" y="453850"/>
                  <a:pt x="714775" y="458242"/>
                </a:cubicBezTo>
                <a:cubicBezTo>
                  <a:pt x="719265" y="460487"/>
                  <a:pt x="724300" y="461417"/>
                  <a:pt x="729063" y="463004"/>
                </a:cubicBezTo>
                <a:cubicBezTo>
                  <a:pt x="738588" y="469354"/>
                  <a:pt x="751288" y="472529"/>
                  <a:pt x="757638" y="482054"/>
                </a:cubicBezTo>
                <a:cubicBezTo>
                  <a:pt x="767003" y="496102"/>
                  <a:pt x="767699" y="499170"/>
                  <a:pt x="781450" y="510629"/>
                </a:cubicBezTo>
                <a:cubicBezTo>
                  <a:pt x="795934" y="522699"/>
                  <a:pt x="814591" y="527134"/>
                  <a:pt x="829075" y="539204"/>
                </a:cubicBezTo>
                <a:cubicBezTo>
                  <a:pt x="852857" y="559023"/>
                  <a:pt x="832543" y="549885"/>
                  <a:pt x="857650" y="558254"/>
                </a:cubicBezTo>
                <a:cubicBezTo>
                  <a:pt x="862413" y="563017"/>
                  <a:pt x="866334" y="568806"/>
                  <a:pt x="871938" y="572542"/>
                </a:cubicBezTo>
                <a:cubicBezTo>
                  <a:pt x="876115" y="575327"/>
                  <a:pt x="881735" y="575059"/>
                  <a:pt x="886225" y="577304"/>
                </a:cubicBezTo>
                <a:cubicBezTo>
                  <a:pt x="891345" y="579864"/>
                  <a:pt x="895393" y="584269"/>
                  <a:pt x="900513" y="586829"/>
                </a:cubicBezTo>
                <a:cubicBezTo>
                  <a:pt x="905003" y="589074"/>
                  <a:pt x="910310" y="589347"/>
                  <a:pt x="914800" y="591592"/>
                </a:cubicBezTo>
                <a:cubicBezTo>
                  <a:pt x="940260" y="604322"/>
                  <a:pt x="916988" y="600215"/>
                  <a:pt x="948138" y="605879"/>
                </a:cubicBezTo>
                <a:cubicBezTo>
                  <a:pt x="959182" y="607887"/>
                  <a:pt x="970327" y="609330"/>
                  <a:pt x="981475" y="610642"/>
                </a:cubicBezTo>
                <a:cubicBezTo>
                  <a:pt x="1009492" y="613938"/>
                  <a:pt x="1031046" y="614250"/>
                  <a:pt x="1057675" y="620167"/>
                </a:cubicBezTo>
                <a:cubicBezTo>
                  <a:pt x="1062576" y="621256"/>
                  <a:pt x="1067200" y="623342"/>
                  <a:pt x="1071963" y="624929"/>
                </a:cubicBezTo>
                <a:cubicBezTo>
                  <a:pt x="1076725" y="629692"/>
                  <a:pt x="1080646" y="635481"/>
                  <a:pt x="1086250" y="639217"/>
                </a:cubicBezTo>
                <a:cubicBezTo>
                  <a:pt x="1090427" y="642002"/>
                  <a:pt x="1096681" y="640765"/>
                  <a:pt x="1100538" y="643979"/>
                </a:cubicBezTo>
                <a:cubicBezTo>
                  <a:pt x="1106636" y="649060"/>
                  <a:pt x="1109212" y="657416"/>
                  <a:pt x="1114825" y="663029"/>
                </a:cubicBezTo>
                <a:cubicBezTo>
                  <a:pt x="1124056" y="672260"/>
                  <a:pt x="1131781" y="673443"/>
                  <a:pt x="1143400" y="677317"/>
                </a:cubicBezTo>
                <a:cubicBezTo>
                  <a:pt x="1149750" y="682079"/>
                  <a:pt x="1154513" y="691604"/>
                  <a:pt x="1162450" y="691604"/>
                </a:cubicBezTo>
                <a:cubicBezTo>
                  <a:pt x="1168174" y="691604"/>
                  <a:pt x="1155485" y="682436"/>
                  <a:pt x="1152925" y="677317"/>
                </a:cubicBezTo>
                <a:cubicBezTo>
                  <a:pt x="1150680" y="672827"/>
                  <a:pt x="1150601" y="667417"/>
                  <a:pt x="1148163" y="663029"/>
                </a:cubicBezTo>
                <a:cubicBezTo>
                  <a:pt x="1135057" y="639437"/>
                  <a:pt x="1134079" y="635931"/>
                  <a:pt x="1114825" y="624929"/>
                </a:cubicBezTo>
                <a:cubicBezTo>
                  <a:pt x="1108661" y="621407"/>
                  <a:pt x="1102301" y="618201"/>
                  <a:pt x="1095775" y="615404"/>
                </a:cubicBezTo>
                <a:cubicBezTo>
                  <a:pt x="1091161" y="613427"/>
                  <a:pt x="1086315" y="612021"/>
                  <a:pt x="1081488" y="610642"/>
                </a:cubicBezTo>
                <a:cubicBezTo>
                  <a:pt x="1061704" y="604989"/>
                  <a:pt x="1046089" y="602360"/>
                  <a:pt x="1024338" y="601117"/>
                </a:cubicBezTo>
                <a:cubicBezTo>
                  <a:pt x="981516" y="598670"/>
                  <a:pt x="938613" y="597942"/>
                  <a:pt x="895750" y="596354"/>
                </a:cubicBezTo>
                <a:cubicBezTo>
                  <a:pt x="888278" y="592618"/>
                  <a:pt x="869145" y="584036"/>
                  <a:pt x="862413" y="577304"/>
                </a:cubicBezTo>
                <a:cubicBezTo>
                  <a:pt x="858366" y="573257"/>
                  <a:pt x="857357" y="566593"/>
                  <a:pt x="852888" y="563017"/>
                </a:cubicBezTo>
                <a:cubicBezTo>
                  <a:pt x="848968" y="559881"/>
                  <a:pt x="843090" y="560499"/>
                  <a:pt x="838600" y="558254"/>
                </a:cubicBezTo>
                <a:cubicBezTo>
                  <a:pt x="801678" y="539793"/>
                  <a:pt x="845932" y="555934"/>
                  <a:pt x="810025" y="543967"/>
                </a:cubicBezTo>
                <a:cubicBezTo>
                  <a:pt x="776158" y="548200"/>
                  <a:pt x="774591" y="538634"/>
                  <a:pt x="762400" y="563017"/>
                </a:cubicBezTo>
                <a:cubicBezTo>
                  <a:pt x="760155" y="567507"/>
                  <a:pt x="759225" y="572542"/>
                  <a:pt x="757638" y="577304"/>
                </a:cubicBezTo>
                <a:cubicBezTo>
                  <a:pt x="759225" y="593179"/>
                  <a:pt x="759460" y="609248"/>
                  <a:pt x="762400" y="624929"/>
                </a:cubicBezTo>
                <a:cubicBezTo>
                  <a:pt x="764250" y="634797"/>
                  <a:pt x="768750" y="643979"/>
                  <a:pt x="771925" y="653504"/>
                </a:cubicBezTo>
                <a:lnTo>
                  <a:pt x="776688" y="667792"/>
                </a:lnTo>
                <a:cubicBezTo>
                  <a:pt x="781578" y="711810"/>
                  <a:pt x="784956" y="716186"/>
                  <a:pt x="776688" y="763042"/>
                </a:cubicBezTo>
                <a:cubicBezTo>
                  <a:pt x="774943" y="772929"/>
                  <a:pt x="767163" y="791617"/>
                  <a:pt x="767163" y="791617"/>
                </a:cubicBezTo>
                <a:cubicBezTo>
                  <a:pt x="768750" y="805904"/>
                  <a:pt x="768439" y="820533"/>
                  <a:pt x="771925" y="834479"/>
                </a:cubicBezTo>
                <a:cubicBezTo>
                  <a:pt x="773682" y="841509"/>
                  <a:pt x="790938" y="859854"/>
                  <a:pt x="795738" y="863054"/>
                </a:cubicBezTo>
                <a:cubicBezTo>
                  <a:pt x="799915" y="865839"/>
                  <a:pt x="805263" y="866229"/>
                  <a:pt x="810025" y="867817"/>
                </a:cubicBezTo>
                <a:cubicBezTo>
                  <a:pt x="835427" y="905919"/>
                  <a:pt x="802085" y="859876"/>
                  <a:pt x="833838" y="891629"/>
                </a:cubicBezTo>
                <a:cubicBezTo>
                  <a:pt x="837885" y="895676"/>
                  <a:pt x="839316" y="901870"/>
                  <a:pt x="843363" y="905917"/>
                </a:cubicBezTo>
                <a:cubicBezTo>
                  <a:pt x="848976" y="911530"/>
                  <a:pt x="856063" y="915442"/>
                  <a:pt x="862413" y="920204"/>
                </a:cubicBezTo>
                <a:cubicBezTo>
                  <a:pt x="865588" y="924967"/>
                  <a:pt x="867891" y="930444"/>
                  <a:pt x="871938" y="934492"/>
                </a:cubicBezTo>
                <a:cubicBezTo>
                  <a:pt x="875985" y="938539"/>
                  <a:pt x="882456" y="939709"/>
                  <a:pt x="886225" y="944017"/>
                </a:cubicBezTo>
                <a:cubicBezTo>
                  <a:pt x="893763" y="952632"/>
                  <a:pt x="898925" y="963067"/>
                  <a:pt x="905275" y="972592"/>
                </a:cubicBezTo>
                <a:cubicBezTo>
                  <a:pt x="910844" y="980946"/>
                  <a:pt x="911625" y="991642"/>
                  <a:pt x="914800" y="1001167"/>
                </a:cubicBezTo>
                <a:cubicBezTo>
                  <a:pt x="916610" y="1006597"/>
                  <a:pt x="921150" y="1010692"/>
                  <a:pt x="924325" y="1015454"/>
                </a:cubicBezTo>
                <a:cubicBezTo>
                  <a:pt x="925913" y="1021804"/>
                  <a:pt x="929088" y="1041049"/>
                  <a:pt x="929088" y="1034504"/>
                </a:cubicBezTo>
                <a:cubicBezTo>
                  <a:pt x="929088" y="1025734"/>
                  <a:pt x="925427" y="998607"/>
                  <a:pt x="919563" y="986879"/>
                </a:cubicBezTo>
                <a:cubicBezTo>
                  <a:pt x="917003" y="981760"/>
                  <a:pt x="912598" y="977711"/>
                  <a:pt x="910038" y="972592"/>
                </a:cubicBezTo>
                <a:cubicBezTo>
                  <a:pt x="905284" y="963084"/>
                  <a:pt x="905986" y="950841"/>
                  <a:pt x="895750" y="944017"/>
                </a:cubicBezTo>
                <a:cubicBezTo>
                  <a:pt x="890304" y="940386"/>
                  <a:pt x="883050" y="940842"/>
                  <a:pt x="876700" y="939254"/>
                </a:cubicBezTo>
                <a:cubicBezTo>
                  <a:pt x="835757" y="911957"/>
                  <a:pt x="887560" y="944684"/>
                  <a:pt x="848125" y="924967"/>
                </a:cubicBezTo>
                <a:cubicBezTo>
                  <a:pt x="811188" y="906499"/>
                  <a:pt x="855471" y="922654"/>
                  <a:pt x="819550" y="910679"/>
                </a:cubicBezTo>
                <a:cubicBezTo>
                  <a:pt x="816413" y="901267"/>
                  <a:pt x="813656" y="888818"/>
                  <a:pt x="805263" y="882104"/>
                </a:cubicBezTo>
                <a:cubicBezTo>
                  <a:pt x="801343" y="878968"/>
                  <a:pt x="795738" y="878929"/>
                  <a:pt x="790975" y="877342"/>
                </a:cubicBezTo>
                <a:cubicBezTo>
                  <a:pt x="769140" y="844590"/>
                  <a:pt x="782785" y="852388"/>
                  <a:pt x="757638" y="844004"/>
                </a:cubicBezTo>
                <a:cubicBezTo>
                  <a:pt x="748113" y="850354"/>
                  <a:pt x="737158" y="854959"/>
                  <a:pt x="729063" y="863054"/>
                </a:cubicBezTo>
                <a:cubicBezTo>
                  <a:pt x="720092" y="872025"/>
                  <a:pt x="712422" y="881563"/>
                  <a:pt x="700488" y="886867"/>
                </a:cubicBezTo>
                <a:cubicBezTo>
                  <a:pt x="691313" y="890945"/>
                  <a:pt x="681438" y="893217"/>
                  <a:pt x="671913" y="896392"/>
                </a:cubicBezTo>
                <a:lnTo>
                  <a:pt x="643338" y="905917"/>
                </a:lnTo>
                <a:cubicBezTo>
                  <a:pt x="637129" y="907987"/>
                  <a:pt x="630824" y="910326"/>
                  <a:pt x="624288" y="910679"/>
                </a:cubicBezTo>
                <a:cubicBezTo>
                  <a:pt x="571953" y="913508"/>
                  <a:pt x="519513" y="913854"/>
                  <a:pt x="467125" y="915442"/>
                </a:cubicBezTo>
                <a:cubicBezTo>
                  <a:pt x="462363" y="917029"/>
                  <a:pt x="454056" y="915334"/>
                  <a:pt x="452838" y="920204"/>
                </a:cubicBezTo>
                <a:cubicBezTo>
                  <a:pt x="450115" y="931094"/>
                  <a:pt x="457600" y="942317"/>
                  <a:pt x="457600" y="953542"/>
                </a:cubicBezTo>
                <a:cubicBezTo>
                  <a:pt x="457600" y="985332"/>
                  <a:pt x="455478" y="1017112"/>
                  <a:pt x="452838" y="1048792"/>
                </a:cubicBezTo>
                <a:cubicBezTo>
                  <a:pt x="452294" y="1055315"/>
                  <a:pt x="449956" y="1061573"/>
                  <a:pt x="448075" y="1067842"/>
                </a:cubicBezTo>
                <a:cubicBezTo>
                  <a:pt x="445190" y="1077459"/>
                  <a:pt x="438550" y="1096417"/>
                  <a:pt x="438550" y="1096417"/>
                </a:cubicBezTo>
                <a:cubicBezTo>
                  <a:pt x="436963" y="1091654"/>
                  <a:pt x="433788" y="1087149"/>
                  <a:pt x="433788" y="1082129"/>
                </a:cubicBezTo>
                <a:cubicBezTo>
                  <a:pt x="433788" y="1075584"/>
                  <a:pt x="436752" y="1069373"/>
                  <a:pt x="438550" y="1063079"/>
                </a:cubicBezTo>
                <a:cubicBezTo>
                  <a:pt x="446213" y="1036259"/>
                  <a:pt x="440142" y="1061481"/>
                  <a:pt x="452838" y="1029742"/>
                </a:cubicBezTo>
                <a:cubicBezTo>
                  <a:pt x="456567" y="1020420"/>
                  <a:pt x="459188" y="1010692"/>
                  <a:pt x="462363" y="1001167"/>
                </a:cubicBezTo>
                <a:lnTo>
                  <a:pt x="467125" y="986879"/>
                </a:lnTo>
                <a:cubicBezTo>
                  <a:pt x="465538" y="967829"/>
                  <a:pt x="464889" y="948677"/>
                  <a:pt x="462363" y="929729"/>
                </a:cubicBezTo>
                <a:cubicBezTo>
                  <a:pt x="461700" y="924753"/>
                  <a:pt x="461150" y="918992"/>
                  <a:pt x="457600" y="915442"/>
                </a:cubicBezTo>
                <a:cubicBezTo>
                  <a:pt x="450592" y="908434"/>
                  <a:pt x="415555" y="898252"/>
                  <a:pt x="409975" y="896392"/>
                </a:cubicBezTo>
                <a:lnTo>
                  <a:pt x="395688" y="891629"/>
                </a:lnTo>
                <a:lnTo>
                  <a:pt x="381400" y="886867"/>
                </a:lnTo>
                <a:cubicBezTo>
                  <a:pt x="379813" y="882104"/>
                  <a:pt x="379774" y="876499"/>
                  <a:pt x="376638" y="872579"/>
                </a:cubicBezTo>
                <a:cubicBezTo>
                  <a:pt x="373062" y="868109"/>
                  <a:pt x="366398" y="867101"/>
                  <a:pt x="362350" y="863054"/>
                </a:cubicBezTo>
                <a:cubicBezTo>
                  <a:pt x="358303" y="859007"/>
                  <a:pt x="356000" y="853529"/>
                  <a:pt x="352825" y="848767"/>
                </a:cubicBezTo>
                <a:cubicBezTo>
                  <a:pt x="335462" y="796672"/>
                  <a:pt x="363151" y="875570"/>
                  <a:pt x="338538" y="820192"/>
                </a:cubicBezTo>
                <a:cubicBezTo>
                  <a:pt x="334122" y="810257"/>
                  <a:pt x="326768" y="785158"/>
                  <a:pt x="324250" y="772567"/>
                </a:cubicBezTo>
                <a:cubicBezTo>
                  <a:pt x="322356" y="763098"/>
                  <a:pt x="321075" y="753517"/>
                  <a:pt x="319488" y="743992"/>
                </a:cubicBezTo>
                <a:cubicBezTo>
                  <a:pt x="321075" y="732879"/>
                  <a:pt x="327800" y="721303"/>
                  <a:pt x="324250" y="710654"/>
                </a:cubicBezTo>
                <a:cubicBezTo>
                  <a:pt x="322005" y="703919"/>
                  <a:pt x="311792" y="703766"/>
                  <a:pt x="305200" y="701129"/>
                </a:cubicBezTo>
                <a:cubicBezTo>
                  <a:pt x="295878" y="697400"/>
                  <a:pt x="286150" y="694779"/>
                  <a:pt x="276625" y="691604"/>
                </a:cubicBezTo>
                <a:cubicBezTo>
                  <a:pt x="256132" y="684773"/>
                  <a:pt x="267203" y="688058"/>
                  <a:pt x="243288" y="682079"/>
                </a:cubicBezTo>
                <a:cubicBezTo>
                  <a:pt x="189313" y="683667"/>
                  <a:pt x="135264" y="683608"/>
                  <a:pt x="81363" y="686842"/>
                </a:cubicBezTo>
                <a:cubicBezTo>
                  <a:pt x="55811" y="688375"/>
                  <a:pt x="-20378" y="698070"/>
                  <a:pt x="5163" y="696367"/>
                </a:cubicBezTo>
                <a:lnTo>
                  <a:pt x="76600" y="691604"/>
                </a:lnTo>
                <a:cubicBezTo>
                  <a:pt x="86125" y="690017"/>
                  <a:pt x="95706" y="688736"/>
                  <a:pt x="105175" y="686842"/>
                </a:cubicBezTo>
                <a:cubicBezTo>
                  <a:pt x="111593" y="685558"/>
                  <a:pt x="117785" y="683250"/>
                  <a:pt x="124225" y="682079"/>
                </a:cubicBezTo>
                <a:cubicBezTo>
                  <a:pt x="135269" y="680071"/>
                  <a:pt x="146519" y="679325"/>
                  <a:pt x="157563" y="677317"/>
                </a:cubicBezTo>
                <a:cubicBezTo>
                  <a:pt x="178021" y="673597"/>
                  <a:pt x="173058" y="672890"/>
                  <a:pt x="190900" y="667792"/>
                </a:cubicBezTo>
                <a:cubicBezTo>
                  <a:pt x="206604" y="663305"/>
                  <a:pt x="217381" y="661543"/>
                  <a:pt x="233763" y="658267"/>
                </a:cubicBezTo>
                <a:cubicBezTo>
                  <a:pt x="238525" y="655092"/>
                  <a:pt x="242820" y="651067"/>
                  <a:pt x="248050" y="648742"/>
                </a:cubicBezTo>
                <a:cubicBezTo>
                  <a:pt x="257225" y="644664"/>
                  <a:pt x="276625" y="639217"/>
                  <a:pt x="276625" y="639217"/>
                </a:cubicBezTo>
                <a:lnTo>
                  <a:pt x="295675" y="610642"/>
                </a:lnTo>
                <a:cubicBezTo>
                  <a:pt x="301244" y="602288"/>
                  <a:pt x="305200" y="582067"/>
                  <a:pt x="305200" y="582067"/>
                </a:cubicBezTo>
                <a:cubicBezTo>
                  <a:pt x="303613" y="572542"/>
                  <a:pt x="302533" y="562918"/>
                  <a:pt x="300438" y="553492"/>
                </a:cubicBezTo>
                <a:cubicBezTo>
                  <a:pt x="299349" y="548591"/>
                  <a:pt x="299225" y="542754"/>
                  <a:pt x="295675" y="539204"/>
                </a:cubicBezTo>
                <a:cubicBezTo>
                  <a:pt x="287580" y="531109"/>
                  <a:pt x="267100" y="520154"/>
                  <a:pt x="267100" y="520154"/>
                </a:cubicBezTo>
                <a:cubicBezTo>
                  <a:pt x="260750" y="510629"/>
                  <a:pt x="251670" y="502439"/>
                  <a:pt x="248050" y="491579"/>
                </a:cubicBezTo>
                <a:cubicBezTo>
                  <a:pt x="246463" y="486817"/>
                  <a:pt x="245533" y="481782"/>
                  <a:pt x="243288" y="477292"/>
                </a:cubicBezTo>
                <a:cubicBezTo>
                  <a:pt x="240728" y="472172"/>
                  <a:pt x="236323" y="468124"/>
                  <a:pt x="233763" y="463004"/>
                </a:cubicBezTo>
                <a:cubicBezTo>
                  <a:pt x="231518" y="458514"/>
                  <a:pt x="230321" y="453560"/>
                  <a:pt x="229000" y="448717"/>
                </a:cubicBezTo>
                <a:cubicBezTo>
                  <a:pt x="225555" y="436087"/>
                  <a:pt x="222650" y="423317"/>
                  <a:pt x="219475" y="410617"/>
                </a:cubicBezTo>
                <a:cubicBezTo>
                  <a:pt x="218257" y="405747"/>
                  <a:pt x="216958" y="400819"/>
                  <a:pt x="214713" y="396329"/>
                </a:cubicBezTo>
                <a:cubicBezTo>
                  <a:pt x="212153" y="391210"/>
                  <a:pt x="208363" y="386804"/>
                  <a:pt x="205188" y="382042"/>
                </a:cubicBezTo>
                <a:cubicBezTo>
                  <a:pt x="203600" y="375692"/>
                  <a:pt x="196794" y="357546"/>
                  <a:pt x="200425" y="362992"/>
                </a:cubicBezTo>
                <a:cubicBezTo>
                  <a:pt x="203600" y="367754"/>
                  <a:pt x="205903" y="373232"/>
                  <a:pt x="209950" y="377279"/>
                </a:cubicBezTo>
                <a:cubicBezTo>
                  <a:pt x="247410" y="414737"/>
                  <a:pt x="199519" y="354284"/>
                  <a:pt x="238525" y="401092"/>
                </a:cubicBezTo>
                <a:cubicBezTo>
                  <a:pt x="256417" y="422562"/>
                  <a:pt x="241898" y="420803"/>
                  <a:pt x="276625" y="443954"/>
                </a:cubicBezTo>
                <a:cubicBezTo>
                  <a:pt x="312100" y="467603"/>
                  <a:pt x="268530" y="437208"/>
                  <a:pt x="305200" y="467767"/>
                </a:cubicBezTo>
                <a:cubicBezTo>
                  <a:pt x="309597" y="471431"/>
                  <a:pt x="316928" y="472172"/>
                  <a:pt x="319488" y="477292"/>
                </a:cubicBezTo>
                <a:cubicBezTo>
                  <a:pt x="322328" y="482972"/>
                  <a:pt x="309963" y="497136"/>
                  <a:pt x="309963" y="49634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6" name="Freeform 166"/>
          <p:cNvSpPr/>
          <p:nvPr/>
        </p:nvSpPr>
        <p:spPr>
          <a:xfrm rot="17925448">
            <a:off x="1381613" y="3419623"/>
            <a:ext cx="104832" cy="95636"/>
          </a:xfrm>
          <a:custGeom>
            <a:avLst/>
            <a:gdLst>
              <a:gd name="connsiteX0" fmla="*/ 309963 w 1163917"/>
              <a:gd name="connsiteY0" fmla="*/ 496342 h 1096417"/>
              <a:gd name="connsiteX1" fmla="*/ 319488 w 1163917"/>
              <a:gd name="connsiteY1" fmla="*/ 472529 h 1096417"/>
              <a:gd name="connsiteX2" fmla="*/ 338538 w 1163917"/>
              <a:gd name="connsiteY2" fmla="*/ 443954 h 1096417"/>
              <a:gd name="connsiteX3" fmla="*/ 381400 w 1163917"/>
              <a:gd name="connsiteY3" fmla="*/ 420142 h 1096417"/>
              <a:gd name="connsiteX4" fmla="*/ 395688 w 1163917"/>
              <a:gd name="connsiteY4" fmla="*/ 405854 h 1096417"/>
              <a:gd name="connsiteX5" fmla="*/ 409975 w 1163917"/>
              <a:gd name="connsiteY5" fmla="*/ 401092 h 1096417"/>
              <a:gd name="connsiteX6" fmla="*/ 552850 w 1163917"/>
              <a:gd name="connsiteY6" fmla="*/ 396329 h 1096417"/>
              <a:gd name="connsiteX7" fmla="*/ 557613 w 1163917"/>
              <a:gd name="connsiteY7" fmla="*/ 310604 h 1096417"/>
              <a:gd name="connsiteX8" fmla="*/ 562375 w 1163917"/>
              <a:gd name="connsiteY8" fmla="*/ 215354 h 1096417"/>
              <a:gd name="connsiteX9" fmla="*/ 567138 w 1163917"/>
              <a:gd name="connsiteY9" fmla="*/ 182017 h 1096417"/>
              <a:gd name="connsiteX10" fmla="*/ 576663 w 1163917"/>
              <a:gd name="connsiteY10" fmla="*/ 167729 h 1096417"/>
              <a:gd name="connsiteX11" fmla="*/ 610000 w 1163917"/>
              <a:gd name="connsiteY11" fmla="*/ 91529 h 1096417"/>
              <a:gd name="connsiteX12" fmla="*/ 614763 w 1163917"/>
              <a:gd name="connsiteY12" fmla="*/ 77242 h 1096417"/>
              <a:gd name="connsiteX13" fmla="*/ 638575 w 1163917"/>
              <a:gd name="connsiteY13" fmla="*/ 34379 h 1096417"/>
              <a:gd name="connsiteX14" fmla="*/ 643338 w 1163917"/>
              <a:gd name="connsiteY14" fmla="*/ 15329 h 1096417"/>
              <a:gd name="connsiteX15" fmla="*/ 648100 w 1163917"/>
              <a:gd name="connsiteY15" fmla="*/ 1042 h 1096417"/>
              <a:gd name="connsiteX16" fmla="*/ 638575 w 1163917"/>
              <a:gd name="connsiteY16" fmla="*/ 34379 h 1096417"/>
              <a:gd name="connsiteX17" fmla="*/ 619525 w 1163917"/>
              <a:gd name="connsiteY17" fmla="*/ 62954 h 1096417"/>
              <a:gd name="connsiteX18" fmla="*/ 605238 w 1163917"/>
              <a:gd name="connsiteY18" fmla="*/ 91529 h 1096417"/>
              <a:gd name="connsiteX19" fmla="*/ 595713 w 1163917"/>
              <a:gd name="connsiteY19" fmla="*/ 124867 h 1096417"/>
              <a:gd name="connsiteX20" fmla="*/ 586188 w 1163917"/>
              <a:gd name="connsiteY20" fmla="*/ 153442 h 1096417"/>
              <a:gd name="connsiteX21" fmla="*/ 581425 w 1163917"/>
              <a:gd name="connsiteY21" fmla="*/ 167729 h 1096417"/>
              <a:gd name="connsiteX22" fmla="*/ 576663 w 1163917"/>
              <a:gd name="connsiteY22" fmla="*/ 186779 h 1096417"/>
              <a:gd name="connsiteX23" fmla="*/ 571900 w 1163917"/>
              <a:gd name="connsiteY23" fmla="*/ 201067 h 1096417"/>
              <a:gd name="connsiteX24" fmla="*/ 562375 w 1163917"/>
              <a:gd name="connsiteY24" fmla="*/ 239167 h 1096417"/>
              <a:gd name="connsiteX25" fmla="*/ 567138 w 1163917"/>
              <a:gd name="connsiteY25" fmla="*/ 367754 h 1096417"/>
              <a:gd name="connsiteX26" fmla="*/ 581425 w 1163917"/>
              <a:gd name="connsiteY26" fmla="*/ 377279 h 1096417"/>
              <a:gd name="connsiteX27" fmla="*/ 610000 w 1163917"/>
              <a:gd name="connsiteY27" fmla="*/ 386804 h 1096417"/>
              <a:gd name="connsiteX28" fmla="*/ 638575 w 1163917"/>
              <a:gd name="connsiteY28" fmla="*/ 396329 h 1096417"/>
              <a:gd name="connsiteX29" fmla="*/ 652863 w 1163917"/>
              <a:gd name="connsiteY29" fmla="*/ 401092 h 1096417"/>
              <a:gd name="connsiteX30" fmla="*/ 681438 w 1163917"/>
              <a:gd name="connsiteY30" fmla="*/ 420142 h 1096417"/>
              <a:gd name="connsiteX31" fmla="*/ 686200 w 1163917"/>
              <a:gd name="connsiteY31" fmla="*/ 434429 h 1096417"/>
              <a:gd name="connsiteX32" fmla="*/ 714775 w 1163917"/>
              <a:gd name="connsiteY32" fmla="*/ 458242 h 1096417"/>
              <a:gd name="connsiteX33" fmla="*/ 729063 w 1163917"/>
              <a:gd name="connsiteY33" fmla="*/ 463004 h 1096417"/>
              <a:gd name="connsiteX34" fmla="*/ 757638 w 1163917"/>
              <a:gd name="connsiteY34" fmla="*/ 482054 h 1096417"/>
              <a:gd name="connsiteX35" fmla="*/ 781450 w 1163917"/>
              <a:gd name="connsiteY35" fmla="*/ 510629 h 1096417"/>
              <a:gd name="connsiteX36" fmla="*/ 829075 w 1163917"/>
              <a:gd name="connsiteY36" fmla="*/ 539204 h 1096417"/>
              <a:gd name="connsiteX37" fmla="*/ 857650 w 1163917"/>
              <a:gd name="connsiteY37" fmla="*/ 558254 h 1096417"/>
              <a:gd name="connsiteX38" fmla="*/ 871938 w 1163917"/>
              <a:gd name="connsiteY38" fmla="*/ 572542 h 1096417"/>
              <a:gd name="connsiteX39" fmla="*/ 886225 w 1163917"/>
              <a:gd name="connsiteY39" fmla="*/ 577304 h 1096417"/>
              <a:gd name="connsiteX40" fmla="*/ 900513 w 1163917"/>
              <a:gd name="connsiteY40" fmla="*/ 586829 h 1096417"/>
              <a:gd name="connsiteX41" fmla="*/ 914800 w 1163917"/>
              <a:gd name="connsiteY41" fmla="*/ 591592 h 1096417"/>
              <a:gd name="connsiteX42" fmla="*/ 948138 w 1163917"/>
              <a:gd name="connsiteY42" fmla="*/ 605879 h 1096417"/>
              <a:gd name="connsiteX43" fmla="*/ 981475 w 1163917"/>
              <a:gd name="connsiteY43" fmla="*/ 610642 h 1096417"/>
              <a:gd name="connsiteX44" fmla="*/ 1057675 w 1163917"/>
              <a:gd name="connsiteY44" fmla="*/ 620167 h 1096417"/>
              <a:gd name="connsiteX45" fmla="*/ 1071963 w 1163917"/>
              <a:gd name="connsiteY45" fmla="*/ 624929 h 1096417"/>
              <a:gd name="connsiteX46" fmla="*/ 1086250 w 1163917"/>
              <a:gd name="connsiteY46" fmla="*/ 639217 h 1096417"/>
              <a:gd name="connsiteX47" fmla="*/ 1100538 w 1163917"/>
              <a:gd name="connsiteY47" fmla="*/ 643979 h 1096417"/>
              <a:gd name="connsiteX48" fmla="*/ 1114825 w 1163917"/>
              <a:gd name="connsiteY48" fmla="*/ 663029 h 1096417"/>
              <a:gd name="connsiteX49" fmla="*/ 1143400 w 1163917"/>
              <a:gd name="connsiteY49" fmla="*/ 677317 h 1096417"/>
              <a:gd name="connsiteX50" fmla="*/ 1162450 w 1163917"/>
              <a:gd name="connsiteY50" fmla="*/ 691604 h 1096417"/>
              <a:gd name="connsiteX51" fmla="*/ 1152925 w 1163917"/>
              <a:gd name="connsiteY51" fmla="*/ 677317 h 1096417"/>
              <a:gd name="connsiteX52" fmla="*/ 1148163 w 1163917"/>
              <a:gd name="connsiteY52" fmla="*/ 663029 h 1096417"/>
              <a:gd name="connsiteX53" fmla="*/ 1114825 w 1163917"/>
              <a:gd name="connsiteY53" fmla="*/ 624929 h 1096417"/>
              <a:gd name="connsiteX54" fmla="*/ 1095775 w 1163917"/>
              <a:gd name="connsiteY54" fmla="*/ 615404 h 1096417"/>
              <a:gd name="connsiteX55" fmla="*/ 1081488 w 1163917"/>
              <a:gd name="connsiteY55" fmla="*/ 610642 h 1096417"/>
              <a:gd name="connsiteX56" fmla="*/ 1024338 w 1163917"/>
              <a:gd name="connsiteY56" fmla="*/ 601117 h 1096417"/>
              <a:gd name="connsiteX57" fmla="*/ 895750 w 1163917"/>
              <a:gd name="connsiteY57" fmla="*/ 596354 h 1096417"/>
              <a:gd name="connsiteX58" fmla="*/ 862413 w 1163917"/>
              <a:gd name="connsiteY58" fmla="*/ 577304 h 1096417"/>
              <a:gd name="connsiteX59" fmla="*/ 852888 w 1163917"/>
              <a:gd name="connsiteY59" fmla="*/ 563017 h 1096417"/>
              <a:gd name="connsiteX60" fmla="*/ 838600 w 1163917"/>
              <a:gd name="connsiteY60" fmla="*/ 558254 h 1096417"/>
              <a:gd name="connsiteX61" fmla="*/ 810025 w 1163917"/>
              <a:gd name="connsiteY61" fmla="*/ 543967 h 1096417"/>
              <a:gd name="connsiteX62" fmla="*/ 762400 w 1163917"/>
              <a:gd name="connsiteY62" fmla="*/ 563017 h 1096417"/>
              <a:gd name="connsiteX63" fmla="*/ 757638 w 1163917"/>
              <a:gd name="connsiteY63" fmla="*/ 577304 h 1096417"/>
              <a:gd name="connsiteX64" fmla="*/ 762400 w 1163917"/>
              <a:gd name="connsiteY64" fmla="*/ 624929 h 1096417"/>
              <a:gd name="connsiteX65" fmla="*/ 771925 w 1163917"/>
              <a:gd name="connsiteY65" fmla="*/ 653504 h 1096417"/>
              <a:gd name="connsiteX66" fmla="*/ 776688 w 1163917"/>
              <a:gd name="connsiteY66" fmla="*/ 667792 h 1096417"/>
              <a:gd name="connsiteX67" fmla="*/ 776688 w 1163917"/>
              <a:gd name="connsiteY67" fmla="*/ 763042 h 1096417"/>
              <a:gd name="connsiteX68" fmla="*/ 767163 w 1163917"/>
              <a:gd name="connsiteY68" fmla="*/ 791617 h 1096417"/>
              <a:gd name="connsiteX69" fmla="*/ 771925 w 1163917"/>
              <a:gd name="connsiteY69" fmla="*/ 834479 h 1096417"/>
              <a:gd name="connsiteX70" fmla="*/ 795738 w 1163917"/>
              <a:gd name="connsiteY70" fmla="*/ 863054 h 1096417"/>
              <a:gd name="connsiteX71" fmla="*/ 810025 w 1163917"/>
              <a:gd name="connsiteY71" fmla="*/ 867817 h 1096417"/>
              <a:gd name="connsiteX72" fmla="*/ 833838 w 1163917"/>
              <a:gd name="connsiteY72" fmla="*/ 891629 h 1096417"/>
              <a:gd name="connsiteX73" fmla="*/ 843363 w 1163917"/>
              <a:gd name="connsiteY73" fmla="*/ 905917 h 1096417"/>
              <a:gd name="connsiteX74" fmla="*/ 862413 w 1163917"/>
              <a:gd name="connsiteY74" fmla="*/ 920204 h 1096417"/>
              <a:gd name="connsiteX75" fmla="*/ 871938 w 1163917"/>
              <a:gd name="connsiteY75" fmla="*/ 934492 h 1096417"/>
              <a:gd name="connsiteX76" fmla="*/ 886225 w 1163917"/>
              <a:gd name="connsiteY76" fmla="*/ 944017 h 1096417"/>
              <a:gd name="connsiteX77" fmla="*/ 905275 w 1163917"/>
              <a:gd name="connsiteY77" fmla="*/ 972592 h 1096417"/>
              <a:gd name="connsiteX78" fmla="*/ 914800 w 1163917"/>
              <a:gd name="connsiteY78" fmla="*/ 1001167 h 1096417"/>
              <a:gd name="connsiteX79" fmla="*/ 924325 w 1163917"/>
              <a:gd name="connsiteY79" fmla="*/ 1015454 h 1096417"/>
              <a:gd name="connsiteX80" fmla="*/ 929088 w 1163917"/>
              <a:gd name="connsiteY80" fmla="*/ 1034504 h 1096417"/>
              <a:gd name="connsiteX81" fmla="*/ 919563 w 1163917"/>
              <a:gd name="connsiteY81" fmla="*/ 986879 h 1096417"/>
              <a:gd name="connsiteX82" fmla="*/ 910038 w 1163917"/>
              <a:gd name="connsiteY82" fmla="*/ 972592 h 1096417"/>
              <a:gd name="connsiteX83" fmla="*/ 895750 w 1163917"/>
              <a:gd name="connsiteY83" fmla="*/ 944017 h 1096417"/>
              <a:gd name="connsiteX84" fmla="*/ 876700 w 1163917"/>
              <a:gd name="connsiteY84" fmla="*/ 939254 h 1096417"/>
              <a:gd name="connsiteX85" fmla="*/ 848125 w 1163917"/>
              <a:gd name="connsiteY85" fmla="*/ 924967 h 1096417"/>
              <a:gd name="connsiteX86" fmla="*/ 819550 w 1163917"/>
              <a:gd name="connsiteY86" fmla="*/ 910679 h 1096417"/>
              <a:gd name="connsiteX87" fmla="*/ 805263 w 1163917"/>
              <a:gd name="connsiteY87" fmla="*/ 882104 h 1096417"/>
              <a:gd name="connsiteX88" fmla="*/ 790975 w 1163917"/>
              <a:gd name="connsiteY88" fmla="*/ 877342 h 1096417"/>
              <a:gd name="connsiteX89" fmla="*/ 757638 w 1163917"/>
              <a:gd name="connsiteY89" fmla="*/ 844004 h 1096417"/>
              <a:gd name="connsiteX90" fmla="*/ 729063 w 1163917"/>
              <a:gd name="connsiteY90" fmla="*/ 863054 h 1096417"/>
              <a:gd name="connsiteX91" fmla="*/ 700488 w 1163917"/>
              <a:gd name="connsiteY91" fmla="*/ 886867 h 1096417"/>
              <a:gd name="connsiteX92" fmla="*/ 671913 w 1163917"/>
              <a:gd name="connsiteY92" fmla="*/ 896392 h 1096417"/>
              <a:gd name="connsiteX93" fmla="*/ 643338 w 1163917"/>
              <a:gd name="connsiteY93" fmla="*/ 905917 h 1096417"/>
              <a:gd name="connsiteX94" fmla="*/ 624288 w 1163917"/>
              <a:gd name="connsiteY94" fmla="*/ 910679 h 1096417"/>
              <a:gd name="connsiteX95" fmla="*/ 467125 w 1163917"/>
              <a:gd name="connsiteY95" fmla="*/ 915442 h 1096417"/>
              <a:gd name="connsiteX96" fmla="*/ 452838 w 1163917"/>
              <a:gd name="connsiteY96" fmla="*/ 920204 h 1096417"/>
              <a:gd name="connsiteX97" fmla="*/ 457600 w 1163917"/>
              <a:gd name="connsiteY97" fmla="*/ 953542 h 1096417"/>
              <a:gd name="connsiteX98" fmla="*/ 452838 w 1163917"/>
              <a:gd name="connsiteY98" fmla="*/ 1048792 h 1096417"/>
              <a:gd name="connsiteX99" fmla="*/ 448075 w 1163917"/>
              <a:gd name="connsiteY99" fmla="*/ 1067842 h 1096417"/>
              <a:gd name="connsiteX100" fmla="*/ 438550 w 1163917"/>
              <a:gd name="connsiteY100" fmla="*/ 1096417 h 1096417"/>
              <a:gd name="connsiteX101" fmla="*/ 433788 w 1163917"/>
              <a:gd name="connsiteY101" fmla="*/ 1082129 h 1096417"/>
              <a:gd name="connsiteX102" fmla="*/ 438550 w 1163917"/>
              <a:gd name="connsiteY102" fmla="*/ 1063079 h 1096417"/>
              <a:gd name="connsiteX103" fmla="*/ 452838 w 1163917"/>
              <a:gd name="connsiteY103" fmla="*/ 1029742 h 1096417"/>
              <a:gd name="connsiteX104" fmla="*/ 462363 w 1163917"/>
              <a:gd name="connsiteY104" fmla="*/ 1001167 h 1096417"/>
              <a:gd name="connsiteX105" fmla="*/ 467125 w 1163917"/>
              <a:gd name="connsiteY105" fmla="*/ 986879 h 1096417"/>
              <a:gd name="connsiteX106" fmla="*/ 462363 w 1163917"/>
              <a:gd name="connsiteY106" fmla="*/ 929729 h 1096417"/>
              <a:gd name="connsiteX107" fmla="*/ 457600 w 1163917"/>
              <a:gd name="connsiteY107" fmla="*/ 915442 h 1096417"/>
              <a:gd name="connsiteX108" fmla="*/ 409975 w 1163917"/>
              <a:gd name="connsiteY108" fmla="*/ 896392 h 1096417"/>
              <a:gd name="connsiteX109" fmla="*/ 395688 w 1163917"/>
              <a:gd name="connsiteY109" fmla="*/ 891629 h 1096417"/>
              <a:gd name="connsiteX110" fmla="*/ 381400 w 1163917"/>
              <a:gd name="connsiteY110" fmla="*/ 886867 h 1096417"/>
              <a:gd name="connsiteX111" fmla="*/ 376638 w 1163917"/>
              <a:gd name="connsiteY111" fmla="*/ 872579 h 1096417"/>
              <a:gd name="connsiteX112" fmla="*/ 362350 w 1163917"/>
              <a:gd name="connsiteY112" fmla="*/ 863054 h 1096417"/>
              <a:gd name="connsiteX113" fmla="*/ 352825 w 1163917"/>
              <a:gd name="connsiteY113" fmla="*/ 848767 h 1096417"/>
              <a:gd name="connsiteX114" fmla="*/ 338538 w 1163917"/>
              <a:gd name="connsiteY114" fmla="*/ 820192 h 1096417"/>
              <a:gd name="connsiteX115" fmla="*/ 324250 w 1163917"/>
              <a:gd name="connsiteY115" fmla="*/ 772567 h 1096417"/>
              <a:gd name="connsiteX116" fmla="*/ 319488 w 1163917"/>
              <a:gd name="connsiteY116" fmla="*/ 743992 h 1096417"/>
              <a:gd name="connsiteX117" fmla="*/ 324250 w 1163917"/>
              <a:gd name="connsiteY117" fmla="*/ 710654 h 1096417"/>
              <a:gd name="connsiteX118" fmla="*/ 305200 w 1163917"/>
              <a:gd name="connsiteY118" fmla="*/ 701129 h 1096417"/>
              <a:gd name="connsiteX119" fmla="*/ 276625 w 1163917"/>
              <a:gd name="connsiteY119" fmla="*/ 691604 h 1096417"/>
              <a:gd name="connsiteX120" fmla="*/ 243288 w 1163917"/>
              <a:gd name="connsiteY120" fmla="*/ 682079 h 1096417"/>
              <a:gd name="connsiteX121" fmla="*/ 81363 w 1163917"/>
              <a:gd name="connsiteY121" fmla="*/ 686842 h 1096417"/>
              <a:gd name="connsiteX122" fmla="*/ 5163 w 1163917"/>
              <a:gd name="connsiteY122" fmla="*/ 696367 h 1096417"/>
              <a:gd name="connsiteX123" fmla="*/ 76600 w 1163917"/>
              <a:gd name="connsiteY123" fmla="*/ 691604 h 1096417"/>
              <a:gd name="connsiteX124" fmla="*/ 105175 w 1163917"/>
              <a:gd name="connsiteY124" fmla="*/ 686842 h 1096417"/>
              <a:gd name="connsiteX125" fmla="*/ 124225 w 1163917"/>
              <a:gd name="connsiteY125" fmla="*/ 682079 h 1096417"/>
              <a:gd name="connsiteX126" fmla="*/ 157563 w 1163917"/>
              <a:gd name="connsiteY126" fmla="*/ 677317 h 1096417"/>
              <a:gd name="connsiteX127" fmla="*/ 190900 w 1163917"/>
              <a:gd name="connsiteY127" fmla="*/ 667792 h 1096417"/>
              <a:gd name="connsiteX128" fmla="*/ 233763 w 1163917"/>
              <a:gd name="connsiteY128" fmla="*/ 658267 h 1096417"/>
              <a:gd name="connsiteX129" fmla="*/ 248050 w 1163917"/>
              <a:gd name="connsiteY129" fmla="*/ 648742 h 1096417"/>
              <a:gd name="connsiteX130" fmla="*/ 276625 w 1163917"/>
              <a:gd name="connsiteY130" fmla="*/ 639217 h 1096417"/>
              <a:gd name="connsiteX131" fmla="*/ 295675 w 1163917"/>
              <a:gd name="connsiteY131" fmla="*/ 610642 h 1096417"/>
              <a:gd name="connsiteX132" fmla="*/ 305200 w 1163917"/>
              <a:gd name="connsiteY132" fmla="*/ 582067 h 1096417"/>
              <a:gd name="connsiteX133" fmla="*/ 300438 w 1163917"/>
              <a:gd name="connsiteY133" fmla="*/ 553492 h 1096417"/>
              <a:gd name="connsiteX134" fmla="*/ 295675 w 1163917"/>
              <a:gd name="connsiteY134" fmla="*/ 539204 h 1096417"/>
              <a:gd name="connsiteX135" fmla="*/ 267100 w 1163917"/>
              <a:gd name="connsiteY135" fmla="*/ 520154 h 1096417"/>
              <a:gd name="connsiteX136" fmla="*/ 248050 w 1163917"/>
              <a:gd name="connsiteY136" fmla="*/ 491579 h 1096417"/>
              <a:gd name="connsiteX137" fmla="*/ 243288 w 1163917"/>
              <a:gd name="connsiteY137" fmla="*/ 477292 h 1096417"/>
              <a:gd name="connsiteX138" fmla="*/ 233763 w 1163917"/>
              <a:gd name="connsiteY138" fmla="*/ 463004 h 1096417"/>
              <a:gd name="connsiteX139" fmla="*/ 229000 w 1163917"/>
              <a:gd name="connsiteY139" fmla="*/ 448717 h 1096417"/>
              <a:gd name="connsiteX140" fmla="*/ 219475 w 1163917"/>
              <a:gd name="connsiteY140" fmla="*/ 410617 h 1096417"/>
              <a:gd name="connsiteX141" fmla="*/ 214713 w 1163917"/>
              <a:gd name="connsiteY141" fmla="*/ 396329 h 1096417"/>
              <a:gd name="connsiteX142" fmla="*/ 205188 w 1163917"/>
              <a:gd name="connsiteY142" fmla="*/ 382042 h 1096417"/>
              <a:gd name="connsiteX143" fmla="*/ 200425 w 1163917"/>
              <a:gd name="connsiteY143" fmla="*/ 362992 h 1096417"/>
              <a:gd name="connsiteX144" fmla="*/ 209950 w 1163917"/>
              <a:gd name="connsiteY144" fmla="*/ 377279 h 1096417"/>
              <a:gd name="connsiteX145" fmla="*/ 238525 w 1163917"/>
              <a:gd name="connsiteY145" fmla="*/ 401092 h 1096417"/>
              <a:gd name="connsiteX146" fmla="*/ 276625 w 1163917"/>
              <a:gd name="connsiteY146" fmla="*/ 443954 h 1096417"/>
              <a:gd name="connsiteX147" fmla="*/ 305200 w 1163917"/>
              <a:gd name="connsiteY147" fmla="*/ 467767 h 1096417"/>
              <a:gd name="connsiteX148" fmla="*/ 319488 w 1163917"/>
              <a:gd name="connsiteY148" fmla="*/ 477292 h 1096417"/>
              <a:gd name="connsiteX149" fmla="*/ 309963 w 1163917"/>
              <a:gd name="connsiteY149" fmla="*/ 496342 h 109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163917" h="1096417">
                <a:moveTo>
                  <a:pt x="309963" y="496342"/>
                </a:moveTo>
                <a:cubicBezTo>
                  <a:pt x="309963" y="495548"/>
                  <a:pt x="315394" y="480034"/>
                  <a:pt x="319488" y="472529"/>
                </a:cubicBezTo>
                <a:cubicBezTo>
                  <a:pt x="324970" y="462479"/>
                  <a:pt x="332188" y="453479"/>
                  <a:pt x="338538" y="443954"/>
                </a:cubicBezTo>
                <a:cubicBezTo>
                  <a:pt x="347896" y="429917"/>
                  <a:pt x="366511" y="425105"/>
                  <a:pt x="381400" y="420142"/>
                </a:cubicBezTo>
                <a:cubicBezTo>
                  <a:pt x="386163" y="415379"/>
                  <a:pt x="390084" y="409590"/>
                  <a:pt x="395688" y="405854"/>
                </a:cubicBezTo>
                <a:cubicBezTo>
                  <a:pt x="399865" y="403069"/>
                  <a:pt x="404964" y="401396"/>
                  <a:pt x="409975" y="401092"/>
                </a:cubicBezTo>
                <a:cubicBezTo>
                  <a:pt x="457539" y="398209"/>
                  <a:pt x="505225" y="397917"/>
                  <a:pt x="552850" y="396329"/>
                </a:cubicBezTo>
                <a:cubicBezTo>
                  <a:pt x="554438" y="367754"/>
                  <a:pt x="556109" y="339184"/>
                  <a:pt x="557613" y="310604"/>
                </a:cubicBezTo>
                <a:cubicBezTo>
                  <a:pt x="559284" y="278858"/>
                  <a:pt x="560027" y="247057"/>
                  <a:pt x="562375" y="215354"/>
                </a:cubicBezTo>
                <a:cubicBezTo>
                  <a:pt x="563204" y="204159"/>
                  <a:pt x="563912" y="192769"/>
                  <a:pt x="567138" y="182017"/>
                </a:cubicBezTo>
                <a:cubicBezTo>
                  <a:pt x="568783" y="176534"/>
                  <a:pt x="573488" y="172492"/>
                  <a:pt x="576663" y="167729"/>
                </a:cubicBezTo>
                <a:cubicBezTo>
                  <a:pt x="589820" y="115100"/>
                  <a:pt x="579250" y="140730"/>
                  <a:pt x="610000" y="91529"/>
                </a:cubicBezTo>
                <a:cubicBezTo>
                  <a:pt x="612661" y="87272"/>
                  <a:pt x="612785" y="81856"/>
                  <a:pt x="614763" y="77242"/>
                </a:cubicBezTo>
                <a:cubicBezTo>
                  <a:pt x="621596" y="61300"/>
                  <a:pt x="629544" y="49432"/>
                  <a:pt x="638575" y="34379"/>
                </a:cubicBezTo>
                <a:cubicBezTo>
                  <a:pt x="640163" y="28029"/>
                  <a:pt x="641540" y="21623"/>
                  <a:pt x="643338" y="15329"/>
                </a:cubicBezTo>
                <a:cubicBezTo>
                  <a:pt x="644717" y="10502"/>
                  <a:pt x="648100" y="-3978"/>
                  <a:pt x="648100" y="1042"/>
                </a:cubicBezTo>
                <a:cubicBezTo>
                  <a:pt x="648100" y="3512"/>
                  <a:pt x="640822" y="30334"/>
                  <a:pt x="638575" y="34379"/>
                </a:cubicBezTo>
                <a:cubicBezTo>
                  <a:pt x="633015" y="44386"/>
                  <a:pt x="619525" y="62954"/>
                  <a:pt x="619525" y="62954"/>
                </a:cubicBezTo>
                <a:cubicBezTo>
                  <a:pt x="607558" y="98861"/>
                  <a:pt x="623699" y="54607"/>
                  <a:pt x="605238" y="91529"/>
                </a:cubicBezTo>
                <a:cubicBezTo>
                  <a:pt x="601234" y="99536"/>
                  <a:pt x="598004" y="117232"/>
                  <a:pt x="595713" y="124867"/>
                </a:cubicBezTo>
                <a:cubicBezTo>
                  <a:pt x="592828" y="134484"/>
                  <a:pt x="589363" y="143917"/>
                  <a:pt x="586188" y="153442"/>
                </a:cubicBezTo>
                <a:cubicBezTo>
                  <a:pt x="584600" y="158204"/>
                  <a:pt x="582642" y="162859"/>
                  <a:pt x="581425" y="167729"/>
                </a:cubicBezTo>
                <a:cubicBezTo>
                  <a:pt x="579838" y="174079"/>
                  <a:pt x="578461" y="180485"/>
                  <a:pt x="576663" y="186779"/>
                </a:cubicBezTo>
                <a:cubicBezTo>
                  <a:pt x="575284" y="191606"/>
                  <a:pt x="573221" y="196224"/>
                  <a:pt x="571900" y="201067"/>
                </a:cubicBezTo>
                <a:cubicBezTo>
                  <a:pt x="568455" y="213697"/>
                  <a:pt x="562375" y="239167"/>
                  <a:pt x="562375" y="239167"/>
                </a:cubicBezTo>
                <a:cubicBezTo>
                  <a:pt x="563963" y="282029"/>
                  <a:pt x="561277" y="325265"/>
                  <a:pt x="567138" y="367754"/>
                </a:cubicBezTo>
                <a:cubicBezTo>
                  <a:pt x="567920" y="373424"/>
                  <a:pt x="576195" y="374954"/>
                  <a:pt x="581425" y="377279"/>
                </a:cubicBezTo>
                <a:cubicBezTo>
                  <a:pt x="590600" y="381357"/>
                  <a:pt x="600475" y="383629"/>
                  <a:pt x="610000" y="386804"/>
                </a:cubicBezTo>
                <a:lnTo>
                  <a:pt x="638575" y="396329"/>
                </a:lnTo>
                <a:lnTo>
                  <a:pt x="652863" y="401092"/>
                </a:lnTo>
                <a:cubicBezTo>
                  <a:pt x="663723" y="404712"/>
                  <a:pt x="681438" y="420142"/>
                  <a:pt x="681438" y="420142"/>
                </a:cubicBezTo>
                <a:cubicBezTo>
                  <a:pt x="683025" y="424904"/>
                  <a:pt x="683415" y="430252"/>
                  <a:pt x="686200" y="434429"/>
                </a:cubicBezTo>
                <a:cubicBezTo>
                  <a:pt x="691466" y="442328"/>
                  <a:pt x="705990" y="453850"/>
                  <a:pt x="714775" y="458242"/>
                </a:cubicBezTo>
                <a:cubicBezTo>
                  <a:pt x="719265" y="460487"/>
                  <a:pt x="724300" y="461417"/>
                  <a:pt x="729063" y="463004"/>
                </a:cubicBezTo>
                <a:cubicBezTo>
                  <a:pt x="738588" y="469354"/>
                  <a:pt x="751288" y="472529"/>
                  <a:pt x="757638" y="482054"/>
                </a:cubicBezTo>
                <a:cubicBezTo>
                  <a:pt x="767003" y="496102"/>
                  <a:pt x="767699" y="499170"/>
                  <a:pt x="781450" y="510629"/>
                </a:cubicBezTo>
                <a:cubicBezTo>
                  <a:pt x="795934" y="522699"/>
                  <a:pt x="814591" y="527134"/>
                  <a:pt x="829075" y="539204"/>
                </a:cubicBezTo>
                <a:cubicBezTo>
                  <a:pt x="852857" y="559023"/>
                  <a:pt x="832543" y="549885"/>
                  <a:pt x="857650" y="558254"/>
                </a:cubicBezTo>
                <a:cubicBezTo>
                  <a:pt x="862413" y="563017"/>
                  <a:pt x="866334" y="568806"/>
                  <a:pt x="871938" y="572542"/>
                </a:cubicBezTo>
                <a:cubicBezTo>
                  <a:pt x="876115" y="575327"/>
                  <a:pt x="881735" y="575059"/>
                  <a:pt x="886225" y="577304"/>
                </a:cubicBezTo>
                <a:cubicBezTo>
                  <a:pt x="891345" y="579864"/>
                  <a:pt x="895393" y="584269"/>
                  <a:pt x="900513" y="586829"/>
                </a:cubicBezTo>
                <a:cubicBezTo>
                  <a:pt x="905003" y="589074"/>
                  <a:pt x="910310" y="589347"/>
                  <a:pt x="914800" y="591592"/>
                </a:cubicBezTo>
                <a:cubicBezTo>
                  <a:pt x="940260" y="604322"/>
                  <a:pt x="916988" y="600215"/>
                  <a:pt x="948138" y="605879"/>
                </a:cubicBezTo>
                <a:cubicBezTo>
                  <a:pt x="959182" y="607887"/>
                  <a:pt x="970327" y="609330"/>
                  <a:pt x="981475" y="610642"/>
                </a:cubicBezTo>
                <a:cubicBezTo>
                  <a:pt x="1009492" y="613938"/>
                  <a:pt x="1031046" y="614250"/>
                  <a:pt x="1057675" y="620167"/>
                </a:cubicBezTo>
                <a:cubicBezTo>
                  <a:pt x="1062576" y="621256"/>
                  <a:pt x="1067200" y="623342"/>
                  <a:pt x="1071963" y="624929"/>
                </a:cubicBezTo>
                <a:cubicBezTo>
                  <a:pt x="1076725" y="629692"/>
                  <a:pt x="1080646" y="635481"/>
                  <a:pt x="1086250" y="639217"/>
                </a:cubicBezTo>
                <a:cubicBezTo>
                  <a:pt x="1090427" y="642002"/>
                  <a:pt x="1096681" y="640765"/>
                  <a:pt x="1100538" y="643979"/>
                </a:cubicBezTo>
                <a:cubicBezTo>
                  <a:pt x="1106636" y="649060"/>
                  <a:pt x="1109212" y="657416"/>
                  <a:pt x="1114825" y="663029"/>
                </a:cubicBezTo>
                <a:cubicBezTo>
                  <a:pt x="1124056" y="672260"/>
                  <a:pt x="1131781" y="673443"/>
                  <a:pt x="1143400" y="677317"/>
                </a:cubicBezTo>
                <a:cubicBezTo>
                  <a:pt x="1149750" y="682079"/>
                  <a:pt x="1154513" y="691604"/>
                  <a:pt x="1162450" y="691604"/>
                </a:cubicBezTo>
                <a:cubicBezTo>
                  <a:pt x="1168174" y="691604"/>
                  <a:pt x="1155485" y="682436"/>
                  <a:pt x="1152925" y="677317"/>
                </a:cubicBezTo>
                <a:cubicBezTo>
                  <a:pt x="1150680" y="672827"/>
                  <a:pt x="1150601" y="667417"/>
                  <a:pt x="1148163" y="663029"/>
                </a:cubicBezTo>
                <a:cubicBezTo>
                  <a:pt x="1135057" y="639437"/>
                  <a:pt x="1134079" y="635931"/>
                  <a:pt x="1114825" y="624929"/>
                </a:cubicBezTo>
                <a:cubicBezTo>
                  <a:pt x="1108661" y="621407"/>
                  <a:pt x="1102301" y="618201"/>
                  <a:pt x="1095775" y="615404"/>
                </a:cubicBezTo>
                <a:cubicBezTo>
                  <a:pt x="1091161" y="613427"/>
                  <a:pt x="1086315" y="612021"/>
                  <a:pt x="1081488" y="610642"/>
                </a:cubicBezTo>
                <a:cubicBezTo>
                  <a:pt x="1061704" y="604989"/>
                  <a:pt x="1046089" y="602360"/>
                  <a:pt x="1024338" y="601117"/>
                </a:cubicBezTo>
                <a:cubicBezTo>
                  <a:pt x="981516" y="598670"/>
                  <a:pt x="938613" y="597942"/>
                  <a:pt x="895750" y="596354"/>
                </a:cubicBezTo>
                <a:cubicBezTo>
                  <a:pt x="888278" y="592618"/>
                  <a:pt x="869145" y="584036"/>
                  <a:pt x="862413" y="577304"/>
                </a:cubicBezTo>
                <a:cubicBezTo>
                  <a:pt x="858366" y="573257"/>
                  <a:pt x="857357" y="566593"/>
                  <a:pt x="852888" y="563017"/>
                </a:cubicBezTo>
                <a:cubicBezTo>
                  <a:pt x="848968" y="559881"/>
                  <a:pt x="843090" y="560499"/>
                  <a:pt x="838600" y="558254"/>
                </a:cubicBezTo>
                <a:cubicBezTo>
                  <a:pt x="801678" y="539793"/>
                  <a:pt x="845932" y="555934"/>
                  <a:pt x="810025" y="543967"/>
                </a:cubicBezTo>
                <a:cubicBezTo>
                  <a:pt x="776158" y="548200"/>
                  <a:pt x="774591" y="538634"/>
                  <a:pt x="762400" y="563017"/>
                </a:cubicBezTo>
                <a:cubicBezTo>
                  <a:pt x="760155" y="567507"/>
                  <a:pt x="759225" y="572542"/>
                  <a:pt x="757638" y="577304"/>
                </a:cubicBezTo>
                <a:cubicBezTo>
                  <a:pt x="759225" y="593179"/>
                  <a:pt x="759460" y="609248"/>
                  <a:pt x="762400" y="624929"/>
                </a:cubicBezTo>
                <a:cubicBezTo>
                  <a:pt x="764250" y="634797"/>
                  <a:pt x="768750" y="643979"/>
                  <a:pt x="771925" y="653504"/>
                </a:cubicBezTo>
                <a:lnTo>
                  <a:pt x="776688" y="667792"/>
                </a:lnTo>
                <a:cubicBezTo>
                  <a:pt x="781578" y="711810"/>
                  <a:pt x="784956" y="716186"/>
                  <a:pt x="776688" y="763042"/>
                </a:cubicBezTo>
                <a:cubicBezTo>
                  <a:pt x="774943" y="772929"/>
                  <a:pt x="767163" y="791617"/>
                  <a:pt x="767163" y="791617"/>
                </a:cubicBezTo>
                <a:cubicBezTo>
                  <a:pt x="768750" y="805904"/>
                  <a:pt x="768439" y="820533"/>
                  <a:pt x="771925" y="834479"/>
                </a:cubicBezTo>
                <a:cubicBezTo>
                  <a:pt x="773682" y="841509"/>
                  <a:pt x="790938" y="859854"/>
                  <a:pt x="795738" y="863054"/>
                </a:cubicBezTo>
                <a:cubicBezTo>
                  <a:pt x="799915" y="865839"/>
                  <a:pt x="805263" y="866229"/>
                  <a:pt x="810025" y="867817"/>
                </a:cubicBezTo>
                <a:cubicBezTo>
                  <a:pt x="835427" y="905919"/>
                  <a:pt x="802085" y="859876"/>
                  <a:pt x="833838" y="891629"/>
                </a:cubicBezTo>
                <a:cubicBezTo>
                  <a:pt x="837885" y="895676"/>
                  <a:pt x="839316" y="901870"/>
                  <a:pt x="843363" y="905917"/>
                </a:cubicBezTo>
                <a:cubicBezTo>
                  <a:pt x="848976" y="911530"/>
                  <a:pt x="856063" y="915442"/>
                  <a:pt x="862413" y="920204"/>
                </a:cubicBezTo>
                <a:cubicBezTo>
                  <a:pt x="865588" y="924967"/>
                  <a:pt x="867891" y="930444"/>
                  <a:pt x="871938" y="934492"/>
                </a:cubicBezTo>
                <a:cubicBezTo>
                  <a:pt x="875985" y="938539"/>
                  <a:pt x="882456" y="939709"/>
                  <a:pt x="886225" y="944017"/>
                </a:cubicBezTo>
                <a:cubicBezTo>
                  <a:pt x="893763" y="952632"/>
                  <a:pt x="898925" y="963067"/>
                  <a:pt x="905275" y="972592"/>
                </a:cubicBezTo>
                <a:cubicBezTo>
                  <a:pt x="910844" y="980946"/>
                  <a:pt x="911625" y="991642"/>
                  <a:pt x="914800" y="1001167"/>
                </a:cubicBezTo>
                <a:cubicBezTo>
                  <a:pt x="916610" y="1006597"/>
                  <a:pt x="921150" y="1010692"/>
                  <a:pt x="924325" y="1015454"/>
                </a:cubicBezTo>
                <a:cubicBezTo>
                  <a:pt x="925913" y="1021804"/>
                  <a:pt x="929088" y="1041049"/>
                  <a:pt x="929088" y="1034504"/>
                </a:cubicBezTo>
                <a:cubicBezTo>
                  <a:pt x="929088" y="1025734"/>
                  <a:pt x="925427" y="998607"/>
                  <a:pt x="919563" y="986879"/>
                </a:cubicBezTo>
                <a:cubicBezTo>
                  <a:pt x="917003" y="981760"/>
                  <a:pt x="912598" y="977711"/>
                  <a:pt x="910038" y="972592"/>
                </a:cubicBezTo>
                <a:cubicBezTo>
                  <a:pt x="905284" y="963084"/>
                  <a:pt x="905986" y="950841"/>
                  <a:pt x="895750" y="944017"/>
                </a:cubicBezTo>
                <a:cubicBezTo>
                  <a:pt x="890304" y="940386"/>
                  <a:pt x="883050" y="940842"/>
                  <a:pt x="876700" y="939254"/>
                </a:cubicBezTo>
                <a:cubicBezTo>
                  <a:pt x="835757" y="911957"/>
                  <a:pt x="887560" y="944684"/>
                  <a:pt x="848125" y="924967"/>
                </a:cubicBezTo>
                <a:cubicBezTo>
                  <a:pt x="811188" y="906499"/>
                  <a:pt x="855471" y="922654"/>
                  <a:pt x="819550" y="910679"/>
                </a:cubicBezTo>
                <a:cubicBezTo>
                  <a:pt x="816413" y="901267"/>
                  <a:pt x="813656" y="888818"/>
                  <a:pt x="805263" y="882104"/>
                </a:cubicBezTo>
                <a:cubicBezTo>
                  <a:pt x="801343" y="878968"/>
                  <a:pt x="795738" y="878929"/>
                  <a:pt x="790975" y="877342"/>
                </a:cubicBezTo>
                <a:cubicBezTo>
                  <a:pt x="769140" y="844590"/>
                  <a:pt x="782785" y="852388"/>
                  <a:pt x="757638" y="844004"/>
                </a:cubicBezTo>
                <a:cubicBezTo>
                  <a:pt x="748113" y="850354"/>
                  <a:pt x="737158" y="854959"/>
                  <a:pt x="729063" y="863054"/>
                </a:cubicBezTo>
                <a:cubicBezTo>
                  <a:pt x="720092" y="872025"/>
                  <a:pt x="712422" y="881563"/>
                  <a:pt x="700488" y="886867"/>
                </a:cubicBezTo>
                <a:cubicBezTo>
                  <a:pt x="691313" y="890945"/>
                  <a:pt x="681438" y="893217"/>
                  <a:pt x="671913" y="896392"/>
                </a:cubicBezTo>
                <a:lnTo>
                  <a:pt x="643338" y="905917"/>
                </a:lnTo>
                <a:cubicBezTo>
                  <a:pt x="637129" y="907987"/>
                  <a:pt x="630824" y="910326"/>
                  <a:pt x="624288" y="910679"/>
                </a:cubicBezTo>
                <a:cubicBezTo>
                  <a:pt x="571953" y="913508"/>
                  <a:pt x="519513" y="913854"/>
                  <a:pt x="467125" y="915442"/>
                </a:cubicBezTo>
                <a:cubicBezTo>
                  <a:pt x="462363" y="917029"/>
                  <a:pt x="454056" y="915334"/>
                  <a:pt x="452838" y="920204"/>
                </a:cubicBezTo>
                <a:cubicBezTo>
                  <a:pt x="450115" y="931094"/>
                  <a:pt x="457600" y="942317"/>
                  <a:pt x="457600" y="953542"/>
                </a:cubicBezTo>
                <a:cubicBezTo>
                  <a:pt x="457600" y="985332"/>
                  <a:pt x="455478" y="1017112"/>
                  <a:pt x="452838" y="1048792"/>
                </a:cubicBezTo>
                <a:cubicBezTo>
                  <a:pt x="452294" y="1055315"/>
                  <a:pt x="449956" y="1061573"/>
                  <a:pt x="448075" y="1067842"/>
                </a:cubicBezTo>
                <a:cubicBezTo>
                  <a:pt x="445190" y="1077459"/>
                  <a:pt x="438550" y="1096417"/>
                  <a:pt x="438550" y="1096417"/>
                </a:cubicBezTo>
                <a:cubicBezTo>
                  <a:pt x="436963" y="1091654"/>
                  <a:pt x="433788" y="1087149"/>
                  <a:pt x="433788" y="1082129"/>
                </a:cubicBezTo>
                <a:cubicBezTo>
                  <a:pt x="433788" y="1075584"/>
                  <a:pt x="436752" y="1069373"/>
                  <a:pt x="438550" y="1063079"/>
                </a:cubicBezTo>
                <a:cubicBezTo>
                  <a:pt x="446213" y="1036259"/>
                  <a:pt x="440142" y="1061481"/>
                  <a:pt x="452838" y="1029742"/>
                </a:cubicBezTo>
                <a:cubicBezTo>
                  <a:pt x="456567" y="1020420"/>
                  <a:pt x="459188" y="1010692"/>
                  <a:pt x="462363" y="1001167"/>
                </a:cubicBezTo>
                <a:lnTo>
                  <a:pt x="467125" y="986879"/>
                </a:lnTo>
                <a:cubicBezTo>
                  <a:pt x="465538" y="967829"/>
                  <a:pt x="464889" y="948677"/>
                  <a:pt x="462363" y="929729"/>
                </a:cubicBezTo>
                <a:cubicBezTo>
                  <a:pt x="461700" y="924753"/>
                  <a:pt x="461150" y="918992"/>
                  <a:pt x="457600" y="915442"/>
                </a:cubicBezTo>
                <a:cubicBezTo>
                  <a:pt x="450592" y="908434"/>
                  <a:pt x="415555" y="898252"/>
                  <a:pt x="409975" y="896392"/>
                </a:cubicBezTo>
                <a:lnTo>
                  <a:pt x="395688" y="891629"/>
                </a:lnTo>
                <a:lnTo>
                  <a:pt x="381400" y="886867"/>
                </a:lnTo>
                <a:cubicBezTo>
                  <a:pt x="379813" y="882104"/>
                  <a:pt x="379774" y="876499"/>
                  <a:pt x="376638" y="872579"/>
                </a:cubicBezTo>
                <a:cubicBezTo>
                  <a:pt x="373062" y="868109"/>
                  <a:pt x="366398" y="867101"/>
                  <a:pt x="362350" y="863054"/>
                </a:cubicBezTo>
                <a:cubicBezTo>
                  <a:pt x="358303" y="859007"/>
                  <a:pt x="356000" y="853529"/>
                  <a:pt x="352825" y="848767"/>
                </a:cubicBezTo>
                <a:cubicBezTo>
                  <a:pt x="335462" y="796672"/>
                  <a:pt x="363151" y="875570"/>
                  <a:pt x="338538" y="820192"/>
                </a:cubicBezTo>
                <a:cubicBezTo>
                  <a:pt x="334122" y="810257"/>
                  <a:pt x="326768" y="785158"/>
                  <a:pt x="324250" y="772567"/>
                </a:cubicBezTo>
                <a:cubicBezTo>
                  <a:pt x="322356" y="763098"/>
                  <a:pt x="321075" y="753517"/>
                  <a:pt x="319488" y="743992"/>
                </a:cubicBezTo>
                <a:cubicBezTo>
                  <a:pt x="321075" y="732879"/>
                  <a:pt x="327800" y="721303"/>
                  <a:pt x="324250" y="710654"/>
                </a:cubicBezTo>
                <a:cubicBezTo>
                  <a:pt x="322005" y="703919"/>
                  <a:pt x="311792" y="703766"/>
                  <a:pt x="305200" y="701129"/>
                </a:cubicBezTo>
                <a:cubicBezTo>
                  <a:pt x="295878" y="697400"/>
                  <a:pt x="286150" y="694779"/>
                  <a:pt x="276625" y="691604"/>
                </a:cubicBezTo>
                <a:cubicBezTo>
                  <a:pt x="256132" y="684773"/>
                  <a:pt x="267203" y="688058"/>
                  <a:pt x="243288" y="682079"/>
                </a:cubicBezTo>
                <a:cubicBezTo>
                  <a:pt x="189313" y="683667"/>
                  <a:pt x="135264" y="683608"/>
                  <a:pt x="81363" y="686842"/>
                </a:cubicBezTo>
                <a:cubicBezTo>
                  <a:pt x="55811" y="688375"/>
                  <a:pt x="-20378" y="698070"/>
                  <a:pt x="5163" y="696367"/>
                </a:cubicBezTo>
                <a:lnTo>
                  <a:pt x="76600" y="691604"/>
                </a:lnTo>
                <a:cubicBezTo>
                  <a:pt x="86125" y="690017"/>
                  <a:pt x="95706" y="688736"/>
                  <a:pt x="105175" y="686842"/>
                </a:cubicBezTo>
                <a:cubicBezTo>
                  <a:pt x="111593" y="685558"/>
                  <a:pt x="117785" y="683250"/>
                  <a:pt x="124225" y="682079"/>
                </a:cubicBezTo>
                <a:cubicBezTo>
                  <a:pt x="135269" y="680071"/>
                  <a:pt x="146519" y="679325"/>
                  <a:pt x="157563" y="677317"/>
                </a:cubicBezTo>
                <a:cubicBezTo>
                  <a:pt x="178021" y="673597"/>
                  <a:pt x="173058" y="672890"/>
                  <a:pt x="190900" y="667792"/>
                </a:cubicBezTo>
                <a:cubicBezTo>
                  <a:pt x="206604" y="663305"/>
                  <a:pt x="217381" y="661543"/>
                  <a:pt x="233763" y="658267"/>
                </a:cubicBezTo>
                <a:cubicBezTo>
                  <a:pt x="238525" y="655092"/>
                  <a:pt x="242820" y="651067"/>
                  <a:pt x="248050" y="648742"/>
                </a:cubicBezTo>
                <a:cubicBezTo>
                  <a:pt x="257225" y="644664"/>
                  <a:pt x="276625" y="639217"/>
                  <a:pt x="276625" y="639217"/>
                </a:cubicBezTo>
                <a:lnTo>
                  <a:pt x="295675" y="610642"/>
                </a:lnTo>
                <a:cubicBezTo>
                  <a:pt x="301244" y="602288"/>
                  <a:pt x="305200" y="582067"/>
                  <a:pt x="305200" y="582067"/>
                </a:cubicBezTo>
                <a:cubicBezTo>
                  <a:pt x="303613" y="572542"/>
                  <a:pt x="302533" y="562918"/>
                  <a:pt x="300438" y="553492"/>
                </a:cubicBezTo>
                <a:cubicBezTo>
                  <a:pt x="299349" y="548591"/>
                  <a:pt x="299225" y="542754"/>
                  <a:pt x="295675" y="539204"/>
                </a:cubicBezTo>
                <a:cubicBezTo>
                  <a:pt x="287580" y="531109"/>
                  <a:pt x="267100" y="520154"/>
                  <a:pt x="267100" y="520154"/>
                </a:cubicBezTo>
                <a:cubicBezTo>
                  <a:pt x="260750" y="510629"/>
                  <a:pt x="251670" y="502439"/>
                  <a:pt x="248050" y="491579"/>
                </a:cubicBezTo>
                <a:cubicBezTo>
                  <a:pt x="246463" y="486817"/>
                  <a:pt x="245533" y="481782"/>
                  <a:pt x="243288" y="477292"/>
                </a:cubicBezTo>
                <a:cubicBezTo>
                  <a:pt x="240728" y="472172"/>
                  <a:pt x="236323" y="468124"/>
                  <a:pt x="233763" y="463004"/>
                </a:cubicBezTo>
                <a:cubicBezTo>
                  <a:pt x="231518" y="458514"/>
                  <a:pt x="230321" y="453560"/>
                  <a:pt x="229000" y="448717"/>
                </a:cubicBezTo>
                <a:cubicBezTo>
                  <a:pt x="225555" y="436087"/>
                  <a:pt x="222650" y="423317"/>
                  <a:pt x="219475" y="410617"/>
                </a:cubicBezTo>
                <a:cubicBezTo>
                  <a:pt x="218257" y="405747"/>
                  <a:pt x="216958" y="400819"/>
                  <a:pt x="214713" y="396329"/>
                </a:cubicBezTo>
                <a:cubicBezTo>
                  <a:pt x="212153" y="391210"/>
                  <a:pt x="208363" y="386804"/>
                  <a:pt x="205188" y="382042"/>
                </a:cubicBezTo>
                <a:cubicBezTo>
                  <a:pt x="203600" y="375692"/>
                  <a:pt x="196794" y="357546"/>
                  <a:pt x="200425" y="362992"/>
                </a:cubicBezTo>
                <a:cubicBezTo>
                  <a:pt x="203600" y="367754"/>
                  <a:pt x="205903" y="373232"/>
                  <a:pt x="209950" y="377279"/>
                </a:cubicBezTo>
                <a:cubicBezTo>
                  <a:pt x="247410" y="414737"/>
                  <a:pt x="199519" y="354284"/>
                  <a:pt x="238525" y="401092"/>
                </a:cubicBezTo>
                <a:cubicBezTo>
                  <a:pt x="256417" y="422562"/>
                  <a:pt x="241898" y="420803"/>
                  <a:pt x="276625" y="443954"/>
                </a:cubicBezTo>
                <a:cubicBezTo>
                  <a:pt x="312100" y="467603"/>
                  <a:pt x="268530" y="437208"/>
                  <a:pt x="305200" y="467767"/>
                </a:cubicBezTo>
                <a:cubicBezTo>
                  <a:pt x="309597" y="471431"/>
                  <a:pt x="316928" y="472172"/>
                  <a:pt x="319488" y="477292"/>
                </a:cubicBezTo>
                <a:cubicBezTo>
                  <a:pt x="322328" y="482972"/>
                  <a:pt x="309963" y="497136"/>
                  <a:pt x="309963" y="49634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7" name="Freeform 166"/>
          <p:cNvSpPr/>
          <p:nvPr/>
        </p:nvSpPr>
        <p:spPr>
          <a:xfrm rot="17925448">
            <a:off x="1080015" y="3426879"/>
            <a:ext cx="104832" cy="95636"/>
          </a:xfrm>
          <a:custGeom>
            <a:avLst/>
            <a:gdLst>
              <a:gd name="connsiteX0" fmla="*/ 309963 w 1163917"/>
              <a:gd name="connsiteY0" fmla="*/ 496342 h 1096417"/>
              <a:gd name="connsiteX1" fmla="*/ 319488 w 1163917"/>
              <a:gd name="connsiteY1" fmla="*/ 472529 h 1096417"/>
              <a:gd name="connsiteX2" fmla="*/ 338538 w 1163917"/>
              <a:gd name="connsiteY2" fmla="*/ 443954 h 1096417"/>
              <a:gd name="connsiteX3" fmla="*/ 381400 w 1163917"/>
              <a:gd name="connsiteY3" fmla="*/ 420142 h 1096417"/>
              <a:gd name="connsiteX4" fmla="*/ 395688 w 1163917"/>
              <a:gd name="connsiteY4" fmla="*/ 405854 h 1096417"/>
              <a:gd name="connsiteX5" fmla="*/ 409975 w 1163917"/>
              <a:gd name="connsiteY5" fmla="*/ 401092 h 1096417"/>
              <a:gd name="connsiteX6" fmla="*/ 552850 w 1163917"/>
              <a:gd name="connsiteY6" fmla="*/ 396329 h 1096417"/>
              <a:gd name="connsiteX7" fmla="*/ 557613 w 1163917"/>
              <a:gd name="connsiteY7" fmla="*/ 310604 h 1096417"/>
              <a:gd name="connsiteX8" fmla="*/ 562375 w 1163917"/>
              <a:gd name="connsiteY8" fmla="*/ 215354 h 1096417"/>
              <a:gd name="connsiteX9" fmla="*/ 567138 w 1163917"/>
              <a:gd name="connsiteY9" fmla="*/ 182017 h 1096417"/>
              <a:gd name="connsiteX10" fmla="*/ 576663 w 1163917"/>
              <a:gd name="connsiteY10" fmla="*/ 167729 h 1096417"/>
              <a:gd name="connsiteX11" fmla="*/ 610000 w 1163917"/>
              <a:gd name="connsiteY11" fmla="*/ 91529 h 1096417"/>
              <a:gd name="connsiteX12" fmla="*/ 614763 w 1163917"/>
              <a:gd name="connsiteY12" fmla="*/ 77242 h 1096417"/>
              <a:gd name="connsiteX13" fmla="*/ 638575 w 1163917"/>
              <a:gd name="connsiteY13" fmla="*/ 34379 h 1096417"/>
              <a:gd name="connsiteX14" fmla="*/ 643338 w 1163917"/>
              <a:gd name="connsiteY14" fmla="*/ 15329 h 1096417"/>
              <a:gd name="connsiteX15" fmla="*/ 648100 w 1163917"/>
              <a:gd name="connsiteY15" fmla="*/ 1042 h 1096417"/>
              <a:gd name="connsiteX16" fmla="*/ 638575 w 1163917"/>
              <a:gd name="connsiteY16" fmla="*/ 34379 h 1096417"/>
              <a:gd name="connsiteX17" fmla="*/ 619525 w 1163917"/>
              <a:gd name="connsiteY17" fmla="*/ 62954 h 1096417"/>
              <a:gd name="connsiteX18" fmla="*/ 605238 w 1163917"/>
              <a:gd name="connsiteY18" fmla="*/ 91529 h 1096417"/>
              <a:gd name="connsiteX19" fmla="*/ 595713 w 1163917"/>
              <a:gd name="connsiteY19" fmla="*/ 124867 h 1096417"/>
              <a:gd name="connsiteX20" fmla="*/ 586188 w 1163917"/>
              <a:gd name="connsiteY20" fmla="*/ 153442 h 1096417"/>
              <a:gd name="connsiteX21" fmla="*/ 581425 w 1163917"/>
              <a:gd name="connsiteY21" fmla="*/ 167729 h 1096417"/>
              <a:gd name="connsiteX22" fmla="*/ 576663 w 1163917"/>
              <a:gd name="connsiteY22" fmla="*/ 186779 h 1096417"/>
              <a:gd name="connsiteX23" fmla="*/ 571900 w 1163917"/>
              <a:gd name="connsiteY23" fmla="*/ 201067 h 1096417"/>
              <a:gd name="connsiteX24" fmla="*/ 562375 w 1163917"/>
              <a:gd name="connsiteY24" fmla="*/ 239167 h 1096417"/>
              <a:gd name="connsiteX25" fmla="*/ 567138 w 1163917"/>
              <a:gd name="connsiteY25" fmla="*/ 367754 h 1096417"/>
              <a:gd name="connsiteX26" fmla="*/ 581425 w 1163917"/>
              <a:gd name="connsiteY26" fmla="*/ 377279 h 1096417"/>
              <a:gd name="connsiteX27" fmla="*/ 610000 w 1163917"/>
              <a:gd name="connsiteY27" fmla="*/ 386804 h 1096417"/>
              <a:gd name="connsiteX28" fmla="*/ 638575 w 1163917"/>
              <a:gd name="connsiteY28" fmla="*/ 396329 h 1096417"/>
              <a:gd name="connsiteX29" fmla="*/ 652863 w 1163917"/>
              <a:gd name="connsiteY29" fmla="*/ 401092 h 1096417"/>
              <a:gd name="connsiteX30" fmla="*/ 681438 w 1163917"/>
              <a:gd name="connsiteY30" fmla="*/ 420142 h 1096417"/>
              <a:gd name="connsiteX31" fmla="*/ 686200 w 1163917"/>
              <a:gd name="connsiteY31" fmla="*/ 434429 h 1096417"/>
              <a:gd name="connsiteX32" fmla="*/ 714775 w 1163917"/>
              <a:gd name="connsiteY32" fmla="*/ 458242 h 1096417"/>
              <a:gd name="connsiteX33" fmla="*/ 729063 w 1163917"/>
              <a:gd name="connsiteY33" fmla="*/ 463004 h 1096417"/>
              <a:gd name="connsiteX34" fmla="*/ 757638 w 1163917"/>
              <a:gd name="connsiteY34" fmla="*/ 482054 h 1096417"/>
              <a:gd name="connsiteX35" fmla="*/ 781450 w 1163917"/>
              <a:gd name="connsiteY35" fmla="*/ 510629 h 1096417"/>
              <a:gd name="connsiteX36" fmla="*/ 829075 w 1163917"/>
              <a:gd name="connsiteY36" fmla="*/ 539204 h 1096417"/>
              <a:gd name="connsiteX37" fmla="*/ 857650 w 1163917"/>
              <a:gd name="connsiteY37" fmla="*/ 558254 h 1096417"/>
              <a:gd name="connsiteX38" fmla="*/ 871938 w 1163917"/>
              <a:gd name="connsiteY38" fmla="*/ 572542 h 1096417"/>
              <a:gd name="connsiteX39" fmla="*/ 886225 w 1163917"/>
              <a:gd name="connsiteY39" fmla="*/ 577304 h 1096417"/>
              <a:gd name="connsiteX40" fmla="*/ 900513 w 1163917"/>
              <a:gd name="connsiteY40" fmla="*/ 586829 h 1096417"/>
              <a:gd name="connsiteX41" fmla="*/ 914800 w 1163917"/>
              <a:gd name="connsiteY41" fmla="*/ 591592 h 1096417"/>
              <a:gd name="connsiteX42" fmla="*/ 948138 w 1163917"/>
              <a:gd name="connsiteY42" fmla="*/ 605879 h 1096417"/>
              <a:gd name="connsiteX43" fmla="*/ 981475 w 1163917"/>
              <a:gd name="connsiteY43" fmla="*/ 610642 h 1096417"/>
              <a:gd name="connsiteX44" fmla="*/ 1057675 w 1163917"/>
              <a:gd name="connsiteY44" fmla="*/ 620167 h 1096417"/>
              <a:gd name="connsiteX45" fmla="*/ 1071963 w 1163917"/>
              <a:gd name="connsiteY45" fmla="*/ 624929 h 1096417"/>
              <a:gd name="connsiteX46" fmla="*/ 1086250 w 1163917"/>
              <a:gd name="connsiteY46" fmla="*/ 639217 h 1096417"/>
              <a:gd name="connsiteX47" fmla="*/ 1100538 w 1163917"/>
              <a:gd name="connsiteY47" fmla="*/ 643979 h 1096417"/>
              <a:gd name="connsiteX48" fmla="*/ 1114825 w 1163917"/>
              <a:gd name="connsiteY48" fmla="*/ 663029 h 1096417"/>
              <a:gd name="connsiteX49" fmla="*/ 1143400 w 1163917"/>
              <a:gd name="connsiteY49" fmla="*/ 677317 h 1096417"/>
              <a:gd name="connsiteX50" fmla="*/ 1162450 w 1163917"/>
              <a:gd name="connsiteY50" fmla="*/ 691604 h 1096417"/>
              <a:gd name="connsiteX51" fmla="*/ 1152925 w 1163917"/>
              <a:gd name="connsiteY51" fmla="*/ 677317 h 1096417"/>
              <a:gd name="connsiteX52" fmla="*/ 1148163 w 1163917"/>
              <a:gd name="connsiteY52" fmla="*/ 663029 h 1096417"/>
              <a:gd name="connsiteX53" fmla="*/ 1114825 w 1163917"/>
              <a:gd name="connsiteY53" fmla="*/ 624929 h 1096417"/>
              <a:gd name="connsiteX54" fmla="*/ 1095775 w 1163917"/>
              <a:gd name="connsiteY54" fmla="*/ 615404 h 1096417"/>
              <a:gd name="connsiteX55" fmla="*/ 1081488 w 1163917"/>
              <a:gd name="connsiteY55" fmla="*/ 610642 h 1096417"/>
              <a:gd name="connsiteX56" fmla="*/ 1024338 w 1163917"/>
              <a:gd name="connsiteY56" fmla="*/ 601117 h 1096417"/>
              <a:gd name="connsiteX57" fmla="*/ 895750 w 1163917"/>
              <a:gd name="connsiteY57" fmla="*/ 596354 h 1096417"/>
              <a:gd name="connsiteX58" fmla="*/ 862413 w 1163917"/>
              <a:gd name="connsiteY58" fmla="*/ 577304 h 1096417"/>
              <a:gd name="connsiteX59" fmla="*/ 852888 w 1163917"/>
              <a:gd name="connsiteY59" fmla="*/ 563017 h 1096417"/>
              <a:gd name="connsiteX60" fmla="*/ 838600 w 1163917"/>
              <a:gd name="connsiteY60" fmla="*/ 558254 h 1096417"/>
              <a:gd name="connsiteX61" fmla="*/ 810025 w 1163917"/>
              <a:gd name="connsiteY61" fmla="*/ 543967 h 1096417"/>
              <a:gd name="connsiteX62" fmla="*/ 762400 w 1163917"/>
              <a:gd name="connsiteY62" fmla="*/ 563017 h 1096417"/>
              <a:gd name="connsiteX63" fmla="*/ 757638 w 1163917"/>
              <a:gd name="connsiteY63" fmla="*/ 577304 h 1096417"/>
              <a:gd name="connsiteX64" fmla="*/ 762400 w 1163917"/>
              <a:gd name="connsiteY64" fmla="*/ 624929 h 1096417"/>
              <a:gd name="connsiteX65" fmla="*/ 771925 w 1163917"/>
              <a:gd name="connsiteY65" fmla="*/ 653504 h 1096417"/>
              <a:gd name="connsiteX66" fmla="*/ 776688 w 1163917"/>
              <a:gd name="connsiteY66" fmla="*/ 667792 h 1096417"/>
              <a:gd name="connsiteX67" fmla="*/ 776688 w 1163917"/>
              <a:gd name="connsiteY67" fmla="*/ 763042 h 1096417"/>
              <a:gd name="connsiteX68" fmla="*/ 767163 w 1163917"/>
              <a:gd name="connsiteY68" fmla="*/ 791617 h 1096417"/>
              <a:gd name="connsiteX69" fmla="*/ 771925 w 1163917"/>
              <a:gd name="connsiteY69" fmla="*/ 834479 h 1096417"/>
              <a:gd name="connsiteX70" fmla="*/ 795738 w 1163917"/>
              <a:gd name="connsiteY70" fmla="*/ 863054 h 1096417"/>
              <a:gd name="connsiteX71" fmla="*/ 810025 w 1163917"/>
              <a:gd name="connsiteY71" fmla="*/ 867817 h 1096417"/>
              <a:gd name="connsiteX72" fmla="*/ 833838 w 1163917"/>
              <a:gd name="connsiteY72" fmla="*/ 891629 h 1096417"/>
              <a:gd name="connsiteX73" fmla="*/ 843363 w 1163917"/>
              <a:gd name="connsiteY73" fmla="*/ 905917 h 1096417"/>
              <a:gd name="connsiteX74" fmla="*/ 862413 w 1163917"/>
              <a:gd name="connsiteY74" fmla="*/ 920204 h 1096417"/>
              <a:gd name="connsiteX75" fmla="*/ 871938 w 1163917"/>
              <a:gd name="connsiteY75" fmla="*/ 934492 h 1096417"/>
              <a:gd name="connsiteX76" fmla="*/ 886225 w 1163917"/>
              <a:gd name="connsiteY76" fmla="*/ 944017 h 1096417"/>
              <a:gd name="connsiteX77" fmla="*/ 905275 w 1163917"/>
              <a:gd name="connsiteY77" fmla="*/ 972592 h 1096417"/>
              <a:gd name="connsiteX78" fmla="*/ 914800 w 1163917"/>
              <a:gd name="connsiteY78" fmla="*/ 1001167 h 1096417"/>
              <a:gd name="connsiteX79" fmla="*/ 924325 w 1163917"/>
              <a:gd name="connsiteY79" fmla="*/ 1015454 h 1096417"/>
              <a:gd name="connsiteX80" fmla="*/ 929088 w 1163917"/>
              <a:gd name="connsiteY80" fmla="*/ 1034504 h 1096417"/>
              <a:gd name="connsiteX81" fmla="*/ 919563 w 1163917"/>
              <a:gd name="connsiteY81" fmla="*/ 986879 h 1096417"/>
              <a:gd name="connsiteX82" fmla="*/ 910038 w 1163917"/>
              <a:gd name="connsiteY82" fmla="*/ 972592 h 1096417"/>
              <a:gd name="connsiteX83" fmla="*/ 895750 w 1163917"/>
              <a:gd name="connsiteY83" fmla="*/ 944017 h 1096417"/>
              <a:gd name="connsiteX84" fmla="*/ 876700 w 1163917"/>
              <a:gd name="connsiteY84" fmla="*/ 939254 h 1096417"/>
              <a:gd name="connsiteX85" fmla="*/ 848125 w 1163917"/>
              <a:gd name="connsiteY85" fmla="*/ 924967 h 1096417"/>
              <a:gd name="connsiteX86" fmla="*/ 819550 w 1163917"/>
              <a:gd name="connsiteY86" fmla="*/ 910679 h 1096417"/>
              <a:gd name="connsiteX87" fmla="*/ 805263 w 1163917"/>
              <a:gd name="connsiteY87" fmla="*/ 882104 h 1096417"/>
              <a:gd name="connsiteX88" fmla="*/ 790975 w 1163917"/>
              <a:gd name="connsiteY88" fmla="*/ 877342 h 1096417"/>
              <a:gd name="connsiteX89" fmla="*/ 757638 w 1163917"/>
              <a:gd name="connsiteY89" fmla="*/ 844004 h 1096417"/>
              <a:gd name="connsiteX90" fmla="*/ 729063 w 1163917"/>
              <a:gd name="connsiteY90" fmla="*/ 863054 h 1096417"/>
              <a:gd name="connsiteX91" fmla="*/ 700488 w 1163917"/>
              <a:gd name="connsiteY91" fmla="*/ 886867 h 1096417"/>
              <a:gd name="connsiteX92" fmla="*/ 671913 w 1163917"/>
              <a:gd name="connsiteY92" fmla="*/ 896392 h 1096417"/>
              <a:gd name="connsiteX93" fmla="*/ 643338 w 1163917"/>
              <a:gd name="connsiteY93" fmla="*/ 905917 h 1096417"/>
              <a:gd name="connsiteX94" fmla="*/ 624288 w 1163917"/>
              <a:gd name="connsiteY94" fmla="*/ 910679 h 1096417"/>
              <a:gd name="connsiteX95" fmla="*/ 467125 w 1163917"/>
              <a:gd name="connsiteY95" fmla="*/ 915442 h 1096417"/>
              <a:gd name="connsiteX96" fmla="*/ 452838 w 1163917"/>
              <a:gd name="connsiteY96" fmla="*/ 920204 h 1096417"/>
              <a:gd name="connsiteX97" fmla="*/ 457600 w 1163917"/>
              <a:gd name="connsiteY97" fmla="*/ 953542 h 1096417"/>
              <a:gd name="connsiteX98" fmla="*/ 452838 w 1163917"/>
              <a:gd name="connsiteY98" fmla="*/ 1048792 h 1096417"/>
              <a:gd name="connsiteX99" fmla="*/ 448075 w 1163917"/>
              <a:gd name="connsiteY99" fmla="*/ 1067842 h 1096417"/>
              <a:gd name="connsiteX100" fmla="*/ 438550 w 1163917"/>
              <a:gd name="connsiteY100" fmla="*/ 1096417 h 1096417"/>
              <a:gd name="connsiteX101" fmla="*/ 433788 w 1163917"/>
              <a:gd name="connsiteY101" fmla="*/ 1082129 h 1096417"/>
              <a:gd name="connsiteX102" fmla="*/ 438550 w 1163917"/>
              <a:gd name="connsiteY102" fmla="*/ 1063079 h 1096417"/>
              <a:gd name="connsiteX103" fmla="*/ 452838 w 1163917"/>
              <a:gd name="connsiteY103" fmla="*/ 1029742 h 1096417"/>
              <a:gd name="connsiteX104" fmla="*/ 462363 w 1163917"/>
              <a:gd name="connsiteY104" fmla="*/ 1001167 h 1096417"/>
              <a:gd name="connsiteX105" fmla="*/ 467125 w 1163917"/>
              <a:gd name="connsiteY105" fmla="*/ 986879 h 1096417"/>
              <a:gd name="connsiteX106" fmla="*/ 462363 w 1163917"/>
              <a:gd name="connsiteY106" fmla="*/ 929729 h 1096417"/>
              <a:gd name="connsiteX107" fmla="*/ 457600 w 1163917"/>
              <a:gd name="connsiteY107" fmla="*/ 915442 h 1096417"/>
              <a:gd name="connsiteX108" fmla="*/ 409975 w 1163917"/>
              <a:gd name="connsiteY108" fmla="*/ 896392 h 1096417"/>
              <a:gd name="connsiteX109" fmla="*/ 395688 w 1163917"/>
              <a:gd name="connsiteY109" fmla="*/ 891629 h 1096417"/>
              <a:gd name="connsiteX110" fmla="*/ 381400 w 1163917"/>
              <a:gd name="connsiteY110" fmla="*/ 886867 h 1096417"/>
              <a:gd name="connsiteX111" fmla="*/ 376638 w 1163917"/>
              <a:gd name="connsiteY111" fmla="*/ 872579 h 1096417"/>
              <a:gd name="connsiteX112" fmla="*/ 362350 w 1163917"/>
              <a:gd name="connsiteY112" fmla="*/ 863054 h 1096417"/>
              <a:gd name="connsiteX113" fmla="*/ 352825 w 1163917"/>
              <a:gd name="connsiteY113" fmla="*/ 848767 h 1096417"/>
              <a:gd name="connsiteX114" fmla="*/ 338538 w 1163917"/>
              <a:gd name="connsiteY114" fmla="*/ 820192 h 1096417"/>
              <a:gd name="connsiteX115" fmla="*/ 324250 w 1163917"/>
              <a:gd name="connsiteY115" fmla="*/ 772567 h 1096417"/>
              <a:gd name="connsiteX116" fmla="*/ 319488 w 1163917"/>
              <a:gd name="connsiteY116" fmla="*/ 743992 h 1096417"/>
              <a:gd name="connsiteX117" fmla="*/ 324250 w 1163917"/>
              <a:gd name="connsiteY117" fmla="*/ 710654 h 1096417"/>
              <a:gd name="connsiteX118" fmla="*/ 305200 w 1163917"/>
              <a:gd name="connsiteY118" fmla="*/ 701129 h 1096417"/>
              <a:gd name="connsiteX119" fmla="*/ 276625 w 1163917"/>
              <a:gd name="connsiteY119" fmla="*/ 691604 h 1096417"/>
              <a:gd name="connsiteX120" fmla="*/ 243288 w 1163917"/>
              <a:gd name="connsiteY120" fmla="*/ 682079 h 1096417"/>
              <a:gd name="connsiteX121" fmla="*/ 81363 w 1163917"/>
              <a:gd name="connsiteY121" fmla="*/ 686842 h 1096417"/>
              <a:gd name="connsiteX122" fmla="*/ 5163 w 1163917"/>
              <a:gd name="connsiteY122" fmla="*/ 696367 h 1096417"/>
              <a:gd name="connsiteX123" fmla="*/ 76600 w 1163917"/>
              <a:gd name="connsiteY123" fmla="*/ 691604 h 1096417"/>
              <a:gd name="connsiteX124" fmla="*/ 105175 w 1163917"/>
              <a:gd name="connsiteY124" fmla="*/ 686842 h 1096417"/>
              <a:gd name="connsiteX125" fmla="*/ 124225 w 1163917"/>
              <a:gd name="connsiteY125" fmla="*/ 682079 h 1096417"/>
              <a:gd name="connsiteX126" fmla="*/ 157563 w 1163917"/>
              <a:gd name="connsiteY126" fmla="*/ 677317 h 1096417"/>
              <a:gd name="connsiteX127" fmla="*/ 190900 w 1163917"/>
              <a:gd name="connsiteY127" fmla="*/ 667792 h 1096417"/>
              <a:gd name="connsiteX128" fmla="*/ 233763 w 1163917"/>
              <a:gd name="connsiteY128" fmla="*/ 658267 h 1096417"/>
              <a:gd name="connsiteX129" fmla="*/ 248050 w 1163917"/>
              <a:gd name="connsiteY129" fmla="*/ 648742 h 1096417"/>
              <a:gd name="connsiteX130" fmla="*/ 276625 w 1163917"/>
              <a:gd name="connsiteY130" fmla="*/ 639217 h 1096417"/>
              <a:gd name="connsiteX131" fmla="*/ 295675 w 1163917"/>
              <a:gd name="connsiteY131" fmla="*/ 610642 h 1096417"/>
              <a:gd name="connsiteX132" fmla="*/ 305200 w 1163917"/>
              <a:gd name="connsiteY132" fmla="*/ 582067 h 1096417"/>
              <a:gd name="connsiteX133" fmla="*/ 300438 w 1163917"/>
              <a:gd name="connsiteY133" fmla="*/ 553492 h 1096417"/>
              <a:gd name="connsiteX134" fmla="*/ 295675 w 1163917"/>
              <a:gd name="connsiteY134" fmla="*/ 539204 h 1096417"/>
              <a:gd name="connsiteX135" fmla="*/ 267100 w 1163917"/>
              <a:gd name="connsiteY135" fmla="*/ 520154 h 1096417"/>
              <a:gd name="connsiteX136" fmla="*/ 248050 w 1163917"/>
              <a:gd name="connsiteY136" fmla="*/ 491579 h 1096417"/>
              <a:gd name="connsiteX137" fmla="*/ 243288 w 1163917"/>
              <a:gd name="connsiteY137" fmla="*/ 477292 h 1096417"/>
              <a:gd name="connsiteX138" fmla="*/ 233763 w 1163917"/>
              <a:gd name="connsiteY138" fmla="*/ 463004 h 1096417"/>
              <a:gd name="connsiteX139" fmla="*/ 229000 w 1163917"/>
              <a:gd name="connsiteY139" fmla="*/ 448717 h 1096417"/>
              <a:gd name="connsiteX140" fmla="*/ 219475 w 1163917"/>
              <a:gd name="connsiteY140" fmla="*/ 410617 h 1096417"/>
              <a:gd name="connsiteX141" fmla="*/ 214713 w 1163917"/>
              <a:gd name="connsiteY141" fmla="*/ 396329 h 1096417"/>
              <a:gd name="connsiteX142" fmla="*/ 205188 w 1163917"/>
              <a:gd name="connsiteY142" fmla="*/ 382042 h 1096417"/>
              <a:gd name="connsiteX143" fmla="*/ 200425 w 1163917"/>
              <a:gd name="connsiteY143" fmla="*/ 362992 h 1096417"/>
              <a:gd name="connsiteX144" fmla="*/ 209950 w 1163917"/>
              <a:gd name="connsiteY144" fmla="*/ 377279 h 1096417"/>
              <a:gd name="connsiteX145" fmla="*/ 238525 w 1163917"/>
              <a:gd name="connsiteY145" fmla="*/ 401092 h 1096417"/>
              <a:gd name="connsiteX146" fmla="*/ 276625 w 1163917"/>
              <a:gd name="connsiteY146" fmla="*/ 443954 h 1096417"/>
              <a:gd name="connsiteX147" fmla="*/ 305200 w 1163917"/>
              <a:gd name="connsiteY147" fmla="*/ 467767 h 1096417"/>
              <a:gd name="connsiteX148" fmla="*/ 319488 w 1163917"/>
              <a:gd name="connsiteY148" fmla="*/ 477292 h 1096417"/>
              <a:gd name="connsiteX149" fmla="*/ 309963 w 1163917"/>
              <a:gd name="connsiteY149" fmla="*/ 496342 h 109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163917" h="1096417">
                <a:moveTo>
                  <a:pt x="309963" y="496342"/>
                </a:moveTo>
                <a:cubicBezTo>
                  <a:pt x="309963" y="495548"/>
                  <a:pt x="315394" y="480034"/>
                  <a:pt x="319488" y="472529"/>
                </a:cubicBezTo>
                <a:cubicBezTo>
                  <a:pt x="324970" y="462479"/>
                  <a:pt x="332188" y="453479"/>
                  <a:pt x="338538" y="443954"/>
                </a:cubicBezTo>
                <a:cubicBezTo>
                  <a:pt x="347896" y="429917"/>
                  <a:pt x="366511" y="425105"/>
                  <a:pt x="381400" y="420142"/>
                </a:cubicBezTo>
                <a:cubicBezTo>
                  <a:pt x="386163" y="415379"/>
                  <a:pt x="390084" y="409590"/>
                  <a:pt x="395688" y="405854"/>
                </a:cubicBezTo>
                <a:cubicBezTo>
                  <a:pt x="399865" y="403069"/>
                  <a:pt x="404964" y="401396"/>
                  <a:pt x="409975" y="401092"/>
                </a:cubicBezTo>
                <a:cubicBezTo>
                  <a:pt x="457539" y="398209"/>
                  <a:pt x="505225" y="397917"/>
                  <a:pt x="552850" y="396329"/>
                </a:cubicBezTo>
                <a:cubicBezTo>
                  <a:pt x="554438" y="367754"/>
                  <a:pt x="556109" y="339184"/>
                  <a:pt x="557613" y="310604"/>
                </a:cubicBezTo>
                <a:cubicBezTo>
                  <a:pt x="559284" y="278858"/>
                  <a:pt x="560027" y="247057"/>
                  <a:pt x="562375" y="215354"/>
                </a:cubicBezTo>
                <a:cubicBezTo>
                  <a:pt x="563204" y="204159"/>
                  <a:pt x="563912" y="192769"/>
                  <a:pt x="567138" y="182017"/>
                </a:cubicBezTo>
                <a:cubicBezTo>
                  <a:pt x="568783" y="176534"/>
                  <a:pt x="573488" y="172492"/>
                  <a:pt x="576663" y="167729"/>
                </a:cubicBezTo>
                <a:cubicBezTo>
                  <a:pt x="589820" y="115100"/>
                  <a:pt x="579250" y="140730"/>
                  <a:pt x="610000" y="91529"/>
                </a:cubicBezTo>
                <a:cubicBezTo>
                  <a:pt x="612661" y="87272"/>
                  <a:pt x="612785" y="81856"/>
                  <a:pt x="614763" y="77242"/>
                </a:cubicBezTo>
                <a:cubicBezTo>
                  <a:pt x="621596" y="61300"/>
                  <a:pt x="629544" y="49432"/>
                  <a:pt x="638575" y="34379"/>
                </a:cubicBezTo>
                <a:cubicBezTo>
                  <a:pt x="640163" y="28029"/>
                  <a:pt x="641540" y="21623"/>
                  <a:pt x="643338" y="15329"/>
                </a:cubicBezTo>
                <a:cubicBezTo>
                  <a:pt x="644717" y="10502"/>
                  <a:pt x="648100" y="-3978"/>
                  <a:pt x="648100" y="1042"/>
                </a:cubicBezTo>
                <a:cubicBezTo>
                  <a:pt x="648100" y="3512"/>
                  <a:pt x="640822" y="30334"/>
                  <a:pt x="638575" y="34379"/>
                </a:cubicBezTo>
                <a:cubicBezTo>
                  <a:pt x="633015" y="44386"/>
                  <a:pt x="619525" y="62954"/>
                  <a:pt x="619525" y="62954"/>
                </a:cubicBezTo>
                <a:cubicBezTo>
                  <a:pt x="607558" y="98861"/>
                  <a:pt x="623699" y="54607"/>
                  <a:pt x="605238" y="91529"/>
                </a:cubicBezTo>
                <a:cubicBezTo>
                  <a:pt x="601234" y="99536"/>
                  <a:pt x="598004" y="117232"/>
                  <a:pt x="595713" y="124867"/>
                </a:cubicBezTo>
                <a:cubicBezTo>
                  <a:pt x="592828" y="134484"/>
                  <a:pt x="589363" y="143917"/>
                  <a:pt x="586188" y="153442"/>
                </a:cubicBezTo>
                <a:cubicBezTo>
                  <a:pt x="584600" y="158204"/>
                  <a:pt x="582642" y="162859"/>
                  <a:pt x="581425" y="167729"/>
                </a:cubicBezTo>
                <a:cubicBezTo>
                  <a:pt x="579838" y="174079"/>
                  <a:pt x="578461" y="180485"/>
                  <a:pt x="576663" y="186779"/>
                </a:cubicBezTo>
                <a:cubicBezTo>
                  <a:pt x="575284" y="191606"/>
                  <a:pt x="573221" y="196224"/>
                  <a:pt x="571900" y="201067"/>
                </a:cubicBezTo>
                <a:cubicBezTo>
                  <a:pt x="568455" y="213697"/>
                  <a:pt x="562375" y="239167"/>
                  <a:pt x="562375" y="239167"/>
                </a:cubicBezTo>
                <a:cubicBezTo>
                  <a:pt x="563963" y="282029"/>
                  <a:pt x="561277" y="325265"/>
                  <a:pt x="567138" y="367754"/>
                </a:cubicBezTo>
                <a:cubicBezTo>
                  <a:pt x="567920" y="373424"/>
                  <a:pt x="576195" y="374954"/>
                  <a:pt x="581425" y="377279"/>
                </a:cubicBezTo>
                <a:cubicBezTo>
                  <a:pt x="590600" y="381357"/>
                  <a:pt x="600475" y="383629"/>
                  <a:pt x="610000" y="386804"/>
                </a:cubicBezTo>
                <a:lnTo>
                  <a:pt x="638575" y="396329"/>
                </a:lnTo>
                <a:lnTo>
                  <a:pt x="652863" y="401092"/>
                </a:lnTo>
                <a:cubicBezTo>
                  <a:pt x="663723" y="404712"/>
                  <a:pt x="681438" y="420142"/>
                  <a:pt x="681438" y="420142"/>
                </a:cubicBezTo>
                <a:cubicBezTo>
                  <a:pt x="683025" y="424904"/>
                  <a:pt x="683415" y="430252"/>
                  <a:pt x="686200" y="434429"/>
                </a:cubicBezTo>
                <a:cubicBezTo>
                  <a:pt x="691466" y="442328"/>
                  <a:pt x="705990" y="453850"/>
                  <a:pt x="714775" y="458242"/>
                </a:cubicBezTo>
                <a:cubicBezTo>
                  <a:pt x="719265" y="460487"/>
                  <a:pt x="724300" y="461417"/>
                  <a:pt x="729063" y="463004"/>
                </a:cubicBezTo>
                <a:cubicBezTo>
                  <a:pt x="738588" y="469354"/>
                  <a:pt x="751288" y="472529"/>
                  <a:pt x="757638" y="482054"/>
                </a:cubicBezTo>
                <a:cubicBezTo>
                  <a:pt x="767003" y="496102"/>
                  <a:pt x="767699" y="499170"/>
                  <a:pt x="781450" y="510629"/>
                </a:cubicBezTo>
                <a:cubicBezTo>
                  <a:pt x="795934" y="522699"/>
                  <a:pt x="814591" y="527134"/>
                  <a:pt x="829075" y="539204"/>
                </a:cubicBezTo>
                <a:cubicBezTo>
                  <a:pt x="852857" y="559023"/>
                  <a:pt x="832543" y="549885"/>
                  <a:pt x="857650" y="558254"/>
                </a:cubicBezTo>
                <a:cubicBezTo>
                  <a:pt x="862413" y="563017"/>
                  <a:pt x="866334" y="568806"/>
                  <a:pt x="871938" y="572542"/>
                </a:cubicBezTo>
                <a:cubicBezTo>
                  <a:pt x="876115" y="575327"/>
                  <a:pt x="881735" y="575059"/>
                  <a:pt x="886225" y="577304"/>
                </a:cubicBezTo>
                <a:cubicBezTo>
                  <a:pt x="891345" y="579864"/>
                  <a:pt x="895393" y="584269"/>
                  <a:pt x="900513" y="586829"/>
                </a:cubicBezTo>
                <a:cubicBezTo>
                  <a:pt x="905003" y="589074"/>
                  <a:pt x="910310" y="589347"/>
                  <a:pt x="914800" y="591592"/>
                </a:cubicBezTo>
                <a:cubicBezTo>
                  <a:pt x="940260" y="604322"/>
                  <a:pt x="916988" y="600215"/>
                  <a:pt x="948138" y="605879"/>
                </a:cubicBezTo>
                <a:cubicBezTo>
                  <a:pt x="959182" y="607887"/>
                  <a:pt x="970327" y="609330"/>
                  <a:pt x="981475" y="610642"/>
                </a:cubicBezTo>
                <a:cubicBezTo>
                  <a:pt x="1009492" y="613938"/>
                  <a:pt x="1031046" y="614250"/>
                  <a:pt x="1057675" y="620167"/>
                </a:cubicBezTo>
                <a:cubicBezTo>
                  <a:pt x="1062576" y="621256"/>
                  <a:pt x="1067200" y="623342"/>
                  <a:pt x="1071963" y="624929"/>
                </a:cubicBezTo>
                <a:cubicBezTo>
                  <a:pt x="1076725" y="629692"/>
                  <a:pt x="1080646" y="635481"/>
                  <a:pt x="1086250" y="639217"/>
                </a:cubicBezTo>
                <a:cubicBezTo>
                  <a:pt x="1090427" y="642002"/>
                  <a:pt x="1096681" y="640765"/>
                  <a:pt x="1100538" y="643979"/>
                </a:cubicBezTo>
                <a:cubicBezTo>
                  <a:pt x="1106636" y="649060"/>
                  <a:pt x="1109212" y="657416"/>
                  <a:pt x="1114825" y="663029"/>
                </a:cubicBezTo>
                <a:cubicBezTo>
                  <a:pt x="1124056" y="672260"/>
                  <a:pt x="1131781" y="673443"/>
                  <a:pt x="1143400" y="677317"/>
                </a:cubicBezTo>
                <a:cubicBezTo>
                  <a:pt x="1149750" y="682079"/>
                  <a:pt x="1154513" y="691604"/>
                  <a:pt x="1162450" y="691604"/>
                </a:cubicBezTo>
                <a:cubicBezTo>
                  <a:pt x="1168174" y="691604"/>
                  <a:pt x="1155485" y="682436"/>
                  <a:pt x="1152925" y="677317"/>
                </a:cubicBezTo>
                <a:cubicBezTo>
                  <a:pt x="1150680" y="672827"/>
                  <a:pt x="1150601" y="667417"/>
                  <a:pt x="1148163" y="663029"/>
                </a:cubicBezTo>
                <a:cubicBezTo>
                  <a:pt x="1135057" y="639437"/>
                  <a:pt x="1134079" y="635931"/>
                  <a:pt x="1114825" y="624929"/>
                </a:cubicBezTo>
                <a:cubicBezTo>
                  <a:pt x="1108661" y="621407"/>
                  <a:pt x="1102301" y="618201"/>
                  <a:pt x="1095775" y="615404"/>
                </a:cubicBezTo>
                <a:cubicBezTo>
                  <a:pt x="1091161" y="613427"/>
                  <a:pt x="1086315" y="612021"/>
                  <a:pt x="1081488" y="610642"/>
                </a:cubicBezTo>
                <a:cubicBezTo>
                  <a:pt x="1061704" y="604989"/>
                  <a:pt x="1046089" y="602360"/>
                  <a:pt x="1024338" y="601117"/>
                </a:cubicBezTo>
                <a:cubicBezTo>
                  <a:pt x="981516" y="598670"/>
                  <a:pt x="938613" y="597942"/>
                  <a:pt x="895750" y="596354"/>
                </a:cubicBezTo>
                <a:cubicBezTo>
                  <a:pt x="888278" y="592618"/>
                  <a:pt x="869145" y="584036"/>
                  <a:pt x="862413" y="577304"/>
                </a:cubicBezTo>
                <a:cubicBezTo>
                  <a:pt x="858366" y="573257"/>
                  <a:pt x="857357" y="566593"/>
                  <a:pt x="852888" y="563017"/>
                </a:cubicBezTo>
                <a:cubicBezTo>
                  <a:pt x="848968" y="559881"/>
                  <a:pt x="843090" y="560499"/>
                  <a:pt x="838600" y="558254"/>
                </a:cubicBezTo>
                <a:cubicBezTo>
                  <a:pt x="801678" y="539793"/>
                  <a:pt x="845932" y="555934"/>
                  <a:pt x="810025" y="543967"/>
                </a:cubicBezTo>
                <a:cubicBezTo>
                  <a:pt x="776158" y="548200"/>
                  <a:pt x="774591" y="538634"/>
                  <a:pt x="762400" y="563017"/>
                </a:cubicBezTo>
                <a:cubicBezTo>
                  <a:pt x="760155" y="567507"/>
                  <a:pt x="759225" y="572542"/>
                  <a:pt x="757638" y="577304"/>
                </a:cubicBezTo>
                <a:cubicBezTo>
                  <a:pt x="759225" y="593179"/>
                  <a:pt x="759460" y="609248"/>
                  <a:pt x="762400" y="624929"/>
                </a:cubicBezTo>
                <a:cubicBezTo>
                  <a:pt x="764250" y="634797"/>
                  <a:pt x="768750" y="643979"/>
                  <a:pt x="771925" y="653504"/>
                </a:cubicBezTo>
                <a:lnTo>
                  <a:pt x="776688" y="667792"/>
                </a:lnTo>
                <a:cubicBezTo>
                  <a:pt x="781578" y="711810"/>
                  <a:pt x="784956" y="716186"/>
                  <a:pt x="776688" y="763042"/>
                </a:cubicBezTo>
                <a:cubicBezTo>
                  <a:pt x="774943" y="772929"/>
                  <a:pt x="767163" y="791617"/>
                  <a:pt x="767163" y="791617"/>
                </a:cubicBezTo>
                <a:cubicBezTo>
                  <a:pt x="768750" y="805904"/>
                  <a:pt x="768439" y="820533"/>
                  <a:pt x="771925" y="834479"/>
                </a:cubicBezTo>
                <a:cubicBezTo>
                  <a:pt x="773682" y="841509"/>
                  <a:pt x="790938" y="859854"/>
                  <a:pt x="795738" y="863054"/>
                </a:cubicBezTo>
                <a:cubicBezTo>
                  <a:pt x="799915" y="865839"/>
                  <a:pt x="805263" y="866229"/>
                  <a:pt x="810025" y="867817"/>
                </a:cubicBezTo>
                <a:cubicBezTo>
                  <a:pt x="835427" y="905919"/>
                  <a:pt x="802085" y="859876"/>
                  <a:pt x="833838" y="891629"/>
                </a:cubicBezTo>
                <a:cubicBezTo>
                  <a:pt x="837885" y="895676"/>
                  <a:pt x="839316" y="901870"/>
                  <a:pt x="843363" y="905917"/>
                </a:cubicBezTo>
                <a:cubicBezTo>
                  <a:pt x="848976" y="911530"/>
                  <a:pt x="856063" y="915442"/>
                  <a:pt x="862413" y="920204"/>
                </a:cubicBezTo>
                <a:cubicBezTo>
                  <a:pt x="865588" y="924967"/>
                  <a:pt x="867891" y="930444"/>
                  <a:pt x="871938" y="934492"/>
                </a:cubicBezTo>
                <a:cubicBezTo>
                  <a:pt x="875985" y="938539"/>
                  <a:pt x="882456" y="939709"/>
                  <a:pt x="886225" y="944017"/>
                </a:cubicBezTo>
                <a:cubicBezTo>
                  <a:pt x="893763" y="952632"/>
                  <a:pt x="898925" y="963067"/>
                  <a:pt x="905275" y="972592"/>
                </a:cubicBezTo>
                <a:cubicBezTo>
                  <a:pt x="910844" y="980946"/>
                  <a:pt x="911625" y="991642"/>
                  <a:pt x="914800" y="1001167"/>
                </a:cubicBezTo>
                <a:cubicBezTo>
                  <a:pt x="916610" y="1006597"/>
                  <a:pt x="921150" y="1010692"/>
                  <a:pt x="924325" y="1015454"/>
                </a:cubicBezTo>
                <a:cubicBezTo>
                  <a:pt x="925913" y="1021804"/>
                  <a:pt x="929088" y="1041049"/>
                  <a:pt x="929088" y="1034504"/>
                </a:cubicBezTo>
                <a:cubicBezTo>
                  <a:pt x="929088" y="1025734"/>
                  <a:pt x="925427" y="998607"/>
                  <a:pt x="919563" y="986879"/>
                </a:cubicBezTo>
                <a:cubicBezTo>
                  <a:pt x="917003" y="981760"/>
                  <a:pt x="912598" y="977711"/>
                  <a:pt x="910038" y="972592"/>
                </a:cubicBezTo>
                <a:cubicBezTo>
                  <a:pt x="905284" y="963084"/>
                  <a:pt x="905986" y="950841"/>
                  <a:pt x="895750" y="944017"/>
                </a:cubicBezTo>
                <a:cubicBezTo>
                  <a:pt x="890304" y="940386"/>
                  <a:pt x="883050" y="940842"/>
                  <a:pt x="876700" y="939254"/>
                </a:cubicBezTo>
                <a:cubicBezTo>
                  <a:pt x="835757" y="911957"/>
                  <a:pt x="887560" y="944684"/>
                  <a:pt x="848125" y="924967"/>
                </a:cubicBezTo>
                <a:cubicBezTo>
                  <a:pt x="811188" y="906499"/>
                  <a:pt x="855471" y="922654"/>
                  <a:pt x="819550" y="910679"/>
                </a:cubicBezTo>
                <a:cubicBezTo>
                  <a:pt x="816413" y="901267"/>
                  <a:pt x="813656" y="888818"/>
                  <a:pt x="805263" y="882104"/>
                </a:cubicBezTo>
                <a:cubicBezTo>
                  <a:pt x="801343" y="878968"/>
                  <a:pt x="795738" y="878929"/>
                  <a:pt x="790975" y="877342"/>
                </a:cubicBezTo>
                <a:cubicBezTo>
                  <a:pt x="769140" y="844590"/>
                  <a:pt x="782785" y="852388"/>
                  <a:pt x="757638" y="844004"/>
                </a:cubicBezTo>
                <a:cubicBezTo>
                  <a:pt x="748113" y="850354"/>
                  <a:pt x="737158" y="854959"/>
                  <a:pt x="729063" y="863054"/>
                </a:cubicBezTo>
                <a:cubicBezTo>
                  <a:pt x="720092" y="872025"/>
                  <a:pt x="712422" y="881563"/>
                  <a:pt x="700488" y="886867"/>
                </a:cubicBezTo>
                <a:cubicBezTo>
                  <a:pt x="691313" y="890945"/>
                  <a:pt x="681438" y="893217"/>
                  <a:pt x="671913" y="896392"/>
                </a:cubicBezTo>
                <a:lnTo>
                  <a:pt x="643338" y="905917"/>
                </a:lnTo>
                <a:cubicBezTo>
                  <a:pt x="637129" y="907987"/>
                  <a:pt x="630824" y="910326"/>
                  <a:pt x="624288" y="910679"/>
                </a:cubicBezTo>
                <a:cubicBezTo>
                  <a:pt x="571953" y="913508"/>
                  <a:pt x="519513" y="913854"/>
                  <a:pt x="467125" y="915442"/>
                </a:cubicBezTo>
                <a:cubicBezTo>
                  <a:pt x="462363" y="917029"/>
                  <a:pt x="454056" y="915334"/>
                  <a:pt x="452838" y="920204"/>
                </a:cubicBezTo>
                <a:cubicBezTo>
                  <a:pt x="450115" y="931094"/>
                  <a:pt x="457600" y="942317"/>
                  <a:pt x="457600" y="953542"/>
                </a:cubicBezTo>
                <a:cubicBezTo>
                  <a:pt x="457600" y="985332"/>
                  <a:pt x="455478" y="1017112"/>
                  <a:pt x="452838" y="1048792"/>
                </a:cubicBezTo>
                <a:cubicBezTo>
                  <a:pt x="452294" y="1055315"/>
                  <a:pt x="449956" y="1061573"/>
                  <a:pt x="448075" y="1067842"/>
                </a:cubicBezTo>
                <a:cubicBezTo>
                  <a:pt x="445190" y="1077459"/>
                  <a:pt x="438550" y="1096417"/>
                  <a:pt x="438550" y="1096417"/>
                </a:cubicBezTo>
                <a:cubicBezTo>
                  <a:pt x="436963" y="1091654"/>
                  <a:pt x="433788" y="1087149"/>
                  <a:pt x="433788" y="1082129"/>
                </a:cubicBezTo>
                <a:cubicBezTo>
                  <a:pt x="433788" y="1075584"/>
                  <a:pt x="436752" y="1069373"/>
                  <a:pt x="438550" y="1063079"/>
                </a:cubicBezTo>
                <a:cubicBezTo>
                  <a:pt x="446213" y="1036259"/>
                  <a:pt x="440142" y="1061481"/>
                  <a:pt x="452838" y="1029742"/>
                </a:cubicBezTo>
                <a:cubicBezTo>
                  <a:pt x="456567" y="1020420"/>
                  <a:pt x="459188" y="1010692"/>
                  <a:pt x="462363" y="1001167"/>
                </a:cubicBezTo>
                <a:lnTo>
                  <a:pt x="467125" y="986879"/>
                </a:lnTo>
                <a:cubicBezTo>
                  <a:pt x="465538" y="967829"/>
                  <a:pt x="464889" y="948677"/>
                  <a:pt x="462363" y="929729"/>
                </a:cubicBezTo>
                <a:cubicBezTo>
                  <a:pt x="461700" y="924753"/>
                  <a:pt x="461150" y="918992"/>
                  <a:pt x="457600" y="915442"/>
                </a:cubicBezTo>
                <a:cubicBezTo>
                  <a:pt x="450592" y="908434"/>
                  <a:pt x="415555" y="898252"/>
                  <a:pt x="409975" y="896392"/>
                </a:cubicBezTo>
                <a:lnTo>
                  <a:pt x="395688" y="891629"/>
                </a:lnTo>
                <a:lnTo>
                  <a:pt x="381400" y="886867"/>
                </a:lnTo>
                <a:cubicBezTo>
                  <a:pt x="379813" y="882104"/>
                  <a:pt x="379774" y="876499"/>
                  <a:pt x="376638" y="872579"/>
                </a:cubicBezTo>
                <a:cubicBezTo>
                  <a:pt x="373062" y="868109"/>
                  <a:pt x="366398" y="867101"/>
                  <a:pt x="362350" y="863054"/>
                </a:cubicBezTo>
                <a:cubicBezTo>
                  <a:pt x="358303" y="859007"/>
                  <a:pt x="356000" y="853529"/>
                  <a:pt x="352825" y="848767"/>
                </a:cubicBezTo>
                <a:cubicBezTo>
                  <a:pt x="335462" y="796672"/>
                  <a:pt x="363151" y="875570"/>
                  <a:pt x="338538" y="820192"/>
                </a:cubicBezTo>
                <a:cubicBezTo>
                  <a:pt x="334122" y="810257"/>
                  <a:pt x="326768" y="785158"/>
                  <a:pt x="324250" y="772567"/>
                </a:cubicBezTo>
                <a:cubicBezTo>
                  <a:pt x="322356" y="763098"/>
                  <a:pt x="321075" y="753517"/>
                  <a:pt x="319488" y="743992"/>
                </a:cubicBezTo>
                <a:cubicBezTo>
                  <a:pt x="321075" y="732879"/>
                  <a:pt x="327800" y="721303"/>
                  <a:pt x="324250" y="710654"/>
                </a:cubicBezTo>
                <a:cubicBezTo>
                  <a:pt x="322005" y="703919"/>
                  <a:pt x="311792" y="703766"/>
                  <a:pt x="305200" y="701129"/>
                </a:cubicBezTo>
                <a:cubicBezTo>
                  <a:pt x="295878" y="697400"/>
                  <a:pt x="286150" y="694779"/>
                  <a:pt x="276625" y="691604"/>
                </a:cubicBezTo>
                <a:cubicBezTo>
                  <a:pt x="256132" y="684773"/>
                  <a:pt x="267203" y="688058"/>
                  <a:pt x="243288" y="682079"/>
                </a:cubicBezTo>
                <a:cubicBezTo>
                  <a:pt x="189313" y="683667"/>
                  <a:pt x="135264" y="683608"/>
                  <a:pt x="81363" y="686842"/>
                </a:cubicBezTo>
                <a:cubicBezTo>
                  <a:pt x="55811" y="688375"/>
                  <a:pt x="-20378" y="698070"/>
                  <a:pt x="5163" y="696367"/>
                </a:cubicBezTo>
                <a:lnTo>
                  <a:pt x="76600" y="691604"/>
                </a:lnTo>
                <a:cubicBezTo>
                  <a:pt x="86125" y="690017"/>
                  <a:pt x="95706" y="688736"/>
                  <a:pt x="105175" y="686842"/>
                </a:cubicBezTo>
                <a:cubicBezTo>
                  <a:pt x="111593" y="685558"/>
                  <a:pt x="117785" y="683250"/>
                  <a:pt x="124225" y="682079"/>
                </a:cubicBezTo>
                <a:cubicBezTo>
                  <a:pt x="135269" y="680071"/>
                  <a:pt x="146519" y="679325"/>
                  <a:pt x="157563" y="677317"/>
                </a:cubicBezTo>
                <a:cubicBezTo>
                  <a:pt x="178021" y="673597"/>
                  <a:pt x="173058" y="672890"/>
                  <a:pt x="190900" y="667792"/>
                </a:cubicBezTo>
                <a:cubicBezTo>
                  <a:pt x="206604" y="663305"/>
                  <a:pt x="217381" y="661543"/>
                  <a:pt x="233763" y="658267"/>
                </a:cubicBezTo>
                <a:cubicBezTo>
                  <a:pt x="238525" y="655092"/>
                  <a:pt x="242820" y="651067"/>
                  <a:pt x="248050" y="648742"/>
                </a:cubicBezTo>
                <a:cubicBezTo>
                  <a:pt x="257225" y="644664"/>
                  <a:pt x="276625" y="639217"/>
                  <a:pt x="276625" y="639217"/>
                </a:cubicBezTo>
                <a:lnTo>
                  <a:pt x="295675" y="610642"/>
                </a:lnTo>
                <a:cubicBezTo>
                  <a:pt x="301244" y="602288"/>
                  <a:pt x="305200" y="582067"/>
                  <a:pt x="305200" y="582067"/>
                </a:cubicBezTo>
                <a:cubicBezTo>
                  <a:pt x="303613" y="572542"/>
                  <a:pt x="302533" y="562918"/>
                  <a:pt x="300438" y="553492"/>
                </a:cubicBezTo>
                <a:cubicBezTo>
                  <a:pt x="299349" y="548591"/>
                  <a:pt x="299225" y="542754"/>
                  <a:pt x="295675" y="539204"/>
                </a:cubicBezTo>
                <a:cubicBezTo>
                  <a:pt x="287580" y="531109"/>
                  <a:pt x="267100" y="520154"/>
                  <a:pt x="267100" y="520154"/>
                </a:cubicBezTo>
                <a:cubicBezTo>
                  <a:pt x="260750" y="510629"/>
                  <a:pt x="251670" y="502439"/>
                  <a:pt x="248050" y="491579"/>
                </a:cubicBezTo>
                <a:cubicBezTo>
                  <a:pt x="246463" y="486817"/>
                  <a:pt x="245533" y="481782"/>
                  <a:pt x="243288" y="477292"/>
                </a:cubicBezTo>
                <a:cubicBezTo>
                  <a:pt x="240728" y="472172"/>
                  <a:pt x="236323" y="468124"/>
                  <a:pt x="233763" y="463004"/>
                </a:cubicBezTo>
                <a:cubicBezTo>
                  <a:pt x="231518" y="458514"/>
                  <a:pt x="230321" y="453560"/>
                  <a:pt x="229000" y="448717"/>
                </a:cubicBezTo>
                <a:cubicBezTo>
                  <a:pt x="225555" y="436087"/>
                  <a:pt x="222650" y="423317"/>
                  <a:pt x="219475" y="410617"/>
                </a:cubicBezTo>
                <a:cubicBezTo>
                  <a:pt x="218257" y="405747"/>
                  <a:pt x="216958" y="400819"/>
                  <a:pt x="214713" y="396329"/>
                </a:cubicBezTo>
                <a:cubicBezTo>
                  <a:pt x="212153" y="391210"/>
                  <a:pt x="208363" y="386804"/>
                  <a:pt x="205188" y="382042"/>
                </a:cubicBezTo>
                <a:cubicBezTo>
                  <a:pt x="203600" y="375692"/>
                  <a:pt x="196794" y="357546"/>
                  <a:pt x="200425" y="362992"/>
                </a:cubicBezTo>
                <a:cubicBezTo>
                  <a:pt x="203600" y="367754"/>
                  <a:pt x="205903" y="373232"/>
                  <a:pt x="209950" y="377279"/>
                </a:cubicBezTo>
                <a:cubicBezTo>
                  <a:pt x="247410" y="414737"/>
                  <a:pt x="199519" y="354284"/>
                  <a:pt x="238525" y="401092"/>
                </a:cubicBezTo>
                <a:cubicBezTo>
                  <a:pt x="256417" y="422562"/>
                  <a:pt x="241898" y="420803"/>
                  <a:pt x="276625" y="443954"/>
                </a:cubicBezTo>
                <a:cubicBezTo>
                  <a:pt x="312100" y="467603"/>
                  <a:pt x="268530" y="437208"/>
                  <a:pt x="305200" y="467767"/>
                </a:cubicBezTo>
                <a:cubicBezTo>
                  <a:pt x="309597" y="471431"/>
                  <a:pt x="316928" y="472172"/>
                  <a:pt x="319488" y="477292"/>
                </a:cubicBezTo>
                <a:cubicBezTo>
                  <a:pt x="322328" y="482972"/>
                  <a:pt x="309963" y="497136"/>
                  <a:pt x="309963" y="49634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8" name="Freeform 166"/>
          <p:cNvSpPr/>
          <p:nvPr/>
        </p:nvSpPr>
        <p:spPr>
          <a:xfrm rot="17925448">
            <a:off x="1200202" y="3389531"/>
            <a:ext cx="104832" cy="95636"/>
          </a:xfrm>
          <a:custGeom>
            <a:avLst/>
            <a:gdLst>
              <a:gd name="connsiteX0" fmla="*/ 309963 w 1163917"/>
              <a:gd name="connsiteY0" fmla="*/ 496342 h 1096417"/>
              <a:gd name="connsiteX1" fmla="*/ 319488 w 1163917"/>
              <a:gd name="connsiteY1" fmla="*/ 472529 h 1096417"/>
              <a:gd name="connsiteX2" fmla="*/ 338538 w 1163917"/>
              <a:gd name="connsiteY2" fmla="*/ 443954 h 1096417"/>
              <a:gd name="connsiteX3" fmla="*/ 381400 w 1163917"/>
              <a:gd name="connsiteY3" fmla="*/ 420142 h 1096417"/>
              <a:gd name="connsiteX4" fmla="*/ 395688 w 1163917"/>
              <a:gd name="connsiteY4" fmla="*/ 405854 h 1096417"/>
              <a:gd name="connsiteX5" fmla="*/ 409975 w 1163917"/>
              <a:gd name="connsiteY5" fmla="*/ 401092 h 1096417"/>
              <a:gd name="connsiteX6" fmla="*/ 552850 w 1163917"/>
              <a:gd name="connsiteY6" fmla="*/ 396329 h 1096417"/>
              <a:gd name="connsiteX7" fmla="*/ 557613 w 1163917"/>
              <a:gd name="connsiteY7" fmla="*/ 310604 h 1096417"/>
              <a:gd name="connsiteX8" fmla="*/ 562375 w 1163917"/>
              <a:gd name="connsiteY8" fmla="*/ 215354 h 1096417"/>
              <a:gd name="connsiteX9" fmla="*/ 567138 w 1163917"/>
              <a:gd name="connsiteY9" fmla="*/ 182017 h 1096417"/>
              <a:gd name="connsiteX10" fmla="*/ 576663 w 1163917"/>
              <a:gd name="connsiteY10" fmla="*/ 167729 h 1096417"/>
              <a:gd name="connsiteX11" fmla="*/ 610000 w 1163917"/>
              <a:gd name="connsiteY11" fmla="*/ 91529 h 1096417"/>
              <a:gd name="connsiteX12" fmla="*/ 614763 w 1163917"/>
              <a:gd name="connsiteY12" fmla="*/ 77242 h 1096417"/>
              <a:gd name="connsiteX13" fmla="*/ 638575 w 1163917"/>
              <a:gd name="connsiteY13" fmla="*/ 34379 h 1096417"/>
              <a:gd name="connsiteX14" fmla="*/ 643338 w 1163917"/>
              <a:gd name="connsiteY14" fmla="*/ 15329 h 1096417"/>
              <a:gd name="connsiteX15" fmla="*/ 648100 w 1163917"/>
              <a:gd name="connsiteY15" fmla="*/ 1042 h 1096417"/>
              <a:gd name="connsiteX16" fmla="*/ 638575 w 1163917"/>
              <a:gd name="connsiteY16" fmla="*/ 34379 h 1096417"/>
              <a:gd name="connsiteX17" fmla="*/ 619525 w 1163917"/>
              <a:gd name="connsiteY17" fmla="*/ 62954 h 1096417"/>
              <a:gd name="connsiteX18" fmla="*/ 605238 w 1163917"/>
              <a:gd name="connsiteY18" fmla="*/ 91529 h 1096417"/>
              <a:gd name="connsiteX19" fmla="*/ 595713 w 1163917"/>
              <a:gd name="connsiteY19" fmla="*/ 124867 h 1096417"/>
              <a:gd name="connsiteX20" fmla="*/ 586188 w 1163917"/>
              <a:gd name="connsiteY20" fmla="*/ 153442 h 1096417"/>
              <a:gd name="connsiteX21" fmla="*/ 581425 w 1163917"/>
              <a:gd name="connsiteY21" fmla="*/ 167729 h 1096417"/>
              <a:gd name="connsiteX22" fmla="*/ 576663 w 1163917"/>
              <a:gd name="connsiteY22" fmla="*/ 186779 h 1096417"/>
              <a:gd name="connsiteX23" fmla="*/ 571900 w 1163917"/>
              <a:gd name="connsiteY23" fmla="*/ 201067 h 1096417"/>
              <a:gd name="connsiteX24" fmla="*/ 562375 w 1163917"/>
              <a:gd name="connsiteY24" fmla="*/ 239167 h 1096417"/>
              <a:gd name="connsiteX25" fmla="*/ 567138 w 1163917"/>
              <a:gd name="connsiteY25" fmla="*/ 367754 h 1096417"/>
              <a:gd name="connsiteX26" fmla="*/ 581425 w 1163917"/>
              <a:gd name="connsiteY26" fmla="*/ 377279 h 1096417"/>
              <a:gd name="connsiteX27" fmla="*/ 610000 w 1163917"/>
              <a:gd name="connsiteY27" fmla="*/ 386804 h 1096417"/>
              <a:gd name="connsiteX28" fmla="*/ 638575 w 1163917"/>
              <a:gd name="connsiteY28" fmla="*/ 396329 h 1096417"/>
              <a:gd name="connsiteX29" fmla="*/ 652863 w 1163917"/>
              <a:gd name="connsiteY29" fmla="*/ 401092 h 1096417"/>
              <a:gd name="connsiteX30" fmla="*/ 681438 w 1163917"/>
              <a:gd name="connsiteY30" fmla="*/ 420142 h 1096417"/>
              <a:gd name="connsiteX31" fmla="*/ 686200 w 1163917"/>
              <a:gd name="connsiteY31" fmla="*/ 434429 h 1096417"/>
              <a:gd name="connsiteX32" fmla="*/ 714775 w 1163917"/>
              <a:gd name="connsiteY32" fmla="*/ 458242 h 1096417"/>
              <a:gd name="connsiteX33" fmla="*/ 729063 w 1163917"/>
              <a:gd name="connsiteY33" fmla="*/ 463004 h 1096417"/>
              <a:gd name="connsiteX34" fmla="*/ 757638 w 1163917"/>
              <a:gd name="connsiteY34" fmla="*/ 482054 h 1096417"/>
              <a:gd name="connsiteX35" fmla="*/ 781450 w 1163917"/>
              <a:gd name="connsiteY35" fmla="*/ 510629 h 1096417"/>
              <a:gd name="connsiteX36" fmla="*/ 829075 w 1163917"/>
              <a:gd name="connsiteY36" fmla="*/ 539204 h 1096417"/>
              <a:gd name="connsiteX37" fmla="*/ 857650 w 1163917"/>
              <a:gd name="connsiteY37" fmla="*/ 558254 h 1096417"/>
              <a:gd name="connsiteX38" fmla="*/ 871938 w 1163917"/>
              <a:gd name="connsiteY38" fmla="*/ 572542 h 1096417"/>
              <a:gd name="connsiteX39" fmla="*/ 886225 w 1163917"/>
              <a:gd name="connsiteY39" fmla="*/ 577304 h 1096417"/>
              <a:gd name="connsiteX40" fmla="*/ 900513 w 1163917"/>
              <a:gd name="connsiteY40" fmla="*/ 586829 h 1096417"/>
              <a:gd name="connsiteX41" fmla="*/ 914800 w 1163917"/>
              <a:gd name="connsiteY41" fmla="*/ 591592 h 1096417"/>
              <a:gd name="connsiteX42" fmla="*/ 948138 w 1163917"/>
              <a:gd name="connsiteY42" fmla="*/ 605879 h 1096417"/>
              <a:gd name="connsiteX43" fmla="*/ 981475 w 1163917"/>
              <a:gd name="connsiteY43" fmla="*/ 610642 h 1096417"/>
              <a:gd name="connsiteX44" fmla="*/ 1057675 w 1163917"/>
              <a:gd name="connsiteY44" fmla="*/ 620167 h 1096417"/>
              <a:gd name="connsiteX45" fmla="*/ 1071963 w 1163917"/>
              <a:gd name="connsiteY45" fmla="*/ 624929 h 1096417"/>
              <a:gd name="connsiteX46" fmla="*/ 1086250 w 1163917"/>
              <a:gd name="connsiteY46" fmla="*/ 639217 h 1096417"/>
              <a:gd name="connsiteX47" fmla="*/ 1100538 w 1163917"/>
              <a:gd name="connsiteY47" fmla="*/ 643979 h 1096417"/>
              <a:gd name="connsiteX48" fmla="*/ 1114825 w 1163917"/>
              <a:gd name="connsiteY48" fmla="*/ 663029 h 1096417"/>
              <a:gd name="connsiteX49" fmla="*/ 1143400 w 1163917"/>
              <a:gd name="connsiteY49" fmla="*/ 677317 h 1096417"/>
              <a:gd name="connsiteX50" fmla="*/ 1162450 w 1163917"/>
              <a:gd name="connsiteY50" fmla="*/ 691604 h 1096417"/>
              <a:gd name="connsiteX51" fmla="*/ 1152925 w 1163917"/>
              <a:gd name="connsiteY51" fmla="*/ 677317 h 1096417"/>
              <a:gd name="connsiteX52" fmla="*/ 1148163 w 1163917"/>
              <a:gd name="connsiteY52" fmla="*/ 663029 h 1096417"/>
              <a:gd name="connsiteX53" fmla="*/ 1114825 w 1163917"/>
              <a:gd name="connsiteY53" fmla="*/ 624929 h 1096417"/>
              <a:gd name="connsiteX54" fmla="*/ 1095775 w 1163917"/>
              <a:gd name="connsiteY54" fmla="*/ 615404 h 1096417"/>
              <a:gd name="connsiteX55" fmla="*/ 1081488 w 1163917"/>
              <a:gd name="connsiteY55" fmla="*/ 610642 h 1096417"/>
              <a:gd name="connsiteX56" fmla="*/ 1024338 w 1163917"/>
              <a:gd name="connsiteY56" fmla="*/ 601117 h 1096417"/>
              <a:gd name="connsiteX57" fmla="*/ 895750 w 1163917"/>
              <a:gd name="connsiteY57" fmla="*/ 596354 h 1096417"/>
              <a:gd name="connsiteX58" fmla="*/ 862413 w 1163917"/>
              <a:gd name="connsiteY58" fmla="*/ 577304 h 1096417"/>
              <a:gd name="connsiteX59" fmla="*/ 852888 w 1163917"/>
              <a:gd name="connsiteY59" fmla="*/ 563017 h 1096417"/>
              <a:gd name="connsiteX60" fmla="*/ 838600 w 1163917"/>
              <a:gd name="connsiteY60" fmla="*/ 558254 h 1096417"/>
              <a:gd name="connsiteX61" fmla="*/ 810025 w 1163917"/>
              <a:gd name="connsiteY61" fmla="*/ 543967 h 1096417"/>
              <a:gd name="connsiteX62" fmla="*/ 762400 w 1163917"/>
              <a:gd name="connsiteY62" fmla="*/ 563017 h 1096417"/>
              <a:gd name="connsiteX63" fmla="*/ 757638 w 1163917"/>
              <a:gd name="connsiteY63" fmla="*/ 577304 h 1096417"/>
              <a:gd name="connsiteX64" fmla="*/ 762400 w 1163917"/>
              <a:gd name="connsiteY64" fmla="*/ 624929 h 1096417"/>
              <a:gd name="connsiteX65" fmla="*/ 771925 w 1163917"/>
              <a:gd name="connsiteY65" fmla="*/ 653504 h 1096417"/>
              <a:gd name="connsiteX66" fmla="*/ 776688 w 1163917"/>
              <a:gd name="connsiteY66" fmla="*/ 667792 h 1096417"/>
              <a:gd name="connsiteX67" fmla="*/ 776688 w 1163917"/>
              <a:gd name="connsiteY67" fmla="*/ 763042 h 1096417"/>
              <a:gd name="connsiteX68" fmla="*/ 767163 w 1163917"/>
              <a:gd name="connsiteY68" fmla="*/ 791617 h 1096417"/>
              <a:gd name="connsiteX69" fmla="*/ 771925 w 1163917"/>
              <a:gd name="connsiteY69" fmla="*/ 834479 h 1096417"/>
              <a:gd name="connsiteX70" fmla="*/ 795738 w 1163917"/>
              <a:gd name="connsiteY70" fmla="*/ 863054 h 1096417"/>
              <a:gd name="connsiteX71" fmla="*/ 810025 w 1163917"/>
              <a:gd name="connsiteY71" fmla="*/ 867817 h 1096417"/>
              <a:gd name="connsiteX72" fmla="*/ 833838 w 1163917"/>
              <a:gd name="connsiteY72" fmla="*/ 891629 h 1096417"/>
              <a:gd name="connsiteX73" fmla="*/ 843363 w 1163917"/>
              <a:gd name="connsiteY73" fmla="*/ 905917 h 1096417"/>
              <a:gd name="connsiteX74" fmla="*/ 862413 w 1163917"/>
              <a:gd name="connsiteY74" fmla="*/ 920204 h 1096417"/>
              <a:gd name="connsiteX75" fmla="*/ 871938 w 1163917"/>
              <a:gd name="connsiteY75" fmla="*/ 934492 h 1096417"/>
              <a:gd name="connsiteX76" fmla="*/ 886225 w 1163917"/>
              <a:gd name="connsiteY76" fmla="*/ 944017 h 1096417"/>
              <a:gd name="connsiteX77" fmla="*/ 905275 w 1163917"/>
              <a:gd name="connsiteY77" fmla="*/ 972592 h 1096417"/>
              <a:gd name="connsiteX78" fmla="*/ 914800 w 1163917"/>
              <a:gd name="connsiteY78" fmla="*/ 1001167 h 1096417"/>
              <a:gd name="connsiteX79" fmla="*/ 924325 w 1163917"/>
              <a:gd name="connsiteY79" fmla="*/ 1015454 h 1096417"/>
              <a:gd name="connsiteX80" fmla="*/ 929088 w 1163917"/>
              <a:gd name="connsiteY80" fmla="*/ 1034504 h 1096417"/>
              <a:gd name="connsiteX81" fmla="*/ 919563 w 1163917"/>
              <a:gd name="connsiteY81" fmla="*/ 986879 h 1096417"/>
              <a:gd name="connsiteX82" fmla="*/ 910038 w 1163917"/>
              <a:gd name="connsiteY82" fmla="*/ 972592 h 1096417"/>
              <a:gd name="connsiteX83" fmla="*/ 895750 w 1163917"/>
              <a:gd name="connsiteY83" fmla="*/ 944017 h 1096417"/>
              <a:gd name="connsiteX84" fmla="*/ 876700 w 1163917"/>
              <a:gd name="connsiteY84" fmla="*/ 939254 h 1096417"/>
              <a:gd name="connsiteX85" fmla="*/ 848125 w 1163917"/>
              <a:gd name="connsiteY85" fmla="*/ 924967 h 1096417"/>
              <a:gd name="connsiteX86" fmla="*/ 819550 w 1163917"/>
              <a:gd name="connsiteY86" fmla="*/ 910679 h 1096417"/>
              <a:gd name="connsiteX87" fmla="*/ 805263 w 1163917"/>
              <a:gd name="connsiteY87" fmla="*/ 882104 h 1096417"/>
              <a:gd name="connsiteX88" fmla="*/ 790975 w 1163917"/>
              <a:gd name="connsiteY88" fmla="*/ 877342 h 1096417"/>
              <a:gd name="connsiteX89" fmla="*/ 757638 w 1163917"/>
              <a:gd name="connsiteY89" fmla="*/ 844004 h 1096417"/>
              <a:gd name="connsiteX90" fmla="*/ 729063 w 1163917"/>
              <a:gd name="connsiteY90" fmla="*/ 863054 h 1096417"/>
              <a:gd name="connsiteX91" fmla="*/ 700488 w 1163917"/>
              <a:gd name="connsiteY91" fmla="*/ 886867 h 1096417"/>
              <a:gd name="connsiteX92" fmla="*/ 671913 w 1163917"/>
              <a:gd name="connsiteY92" fmla="*/ 896392 h 1096417"/>
              <a:gd name="connsiteX93" fmla="*/ 643338 w 1163917"/>
              <a:gd name="connsiteY93" fmla="*/ 905917 h 1096417"/>
              <a:gd name="connsiteX94" fmla="*/ 624288 w 1163917"/>
              <a:gd name="connsiteY94" fmla="*/ 910679 h 1096417"/>
              <a:gd name="connsiteX95" fmla="*/ 467125 w 1163917"/>
              <a:gd name="connsiteY95" fmla="*/ 915442 h 1096417"/>
              <a:gd name="connsiteX96" fmla="*/ 452838 w 1163917"/>
              <a:gd name="connsiteY96" fmla="*/ 920204 h 1096417"/>
              <a:gd name="connsiteX97" fmla="*/ 457600 w 1163917"/>
              <a:gd name="connsiteY97" fmla="*/ 953542 h 1096417"/>
              <a:gd name="connsiteX98" fmla="*/ 452838 w 1163917"/>
              <a:gd name="connsiteY98" fmla="*/ 1048792 h 1096417"/>
              <a:gd name="connsiteX99" fmla="*/ 448075 w 1163917"/>
              <a:gd name="connsiteY99" fmla="*/ 1067842 h 1096417"/>
              <a:gd name="connsiteX100" fmla="*/ 438550 w 1163917"/>
              <a:gd name="connsiteY100" fmla="*/ 1096417 h 1096417"/>
              <a:gd name="connsiteX101" fmla="*/ 433788 w 1163917"/>
              <a:gd name="connsiteY101" fmla="*/ 1082129 h 1096417"/>
              <a:gd name="connsiteX102" fmla="*/ 438550 w 1163917"/>
              <a:gd name="connsiteY102" fmla="*/ 1063079 h 1096417"/>
              <a:gd name="connsiteX103" fmla="*/ 452838 w 1163917"/>
              <a:gd name="connsiteY103" fmla="*/ 1029742 h 1096417"/>
              <a:gd name="connsiteX104" fmla="*/ 462363 w 1163917"/>
              <a:gd name="connsiteY104" fmla="*/ 1001167 h 1096417"/>
              <a:gd name="connsiteX105" fmla="*/ 467125 w 1163917"/>
              <a:gd name="connsiteY105" fmla="*/ 986879 h 1096417"/>
              <a:gd name="connsiteX106" fmla="*/ 462363 w 1163917"/>
              <a:gd name="connsiteY106" fmla="*/ 929729 h 1096417"/>
              <a:gd name="connsiteX107" fmla="*/ 457600 w 1163917"/>
              <a:gd name="connsiteY107" fmla="*/ 915442 h 1096417"/>
              <a:gd name="connsiteX108" fmla="*/ 409975 w 1163917"/>
              <a:gd name="connsiteY108" fmla="*/ 896392 h 1096417"/>
              <a:gd name="connsiteX109" fmla="*/ 395688 w 1163917"/>
              <a:gd name="connsiteY109" fmla="*/ 891629 h 1096417"/>
              <a:gd name="connsiteX110" fmla="*/ 381400 w 1163917"/>
              <a:gd name="connsiteY110" fmla="*/ 886867 h 1096417"/>
              <a:gd name="connsiteX111" fmla="*/ 376638 w 1163917"/>
              <a:gd name="connsiteY111" fmla="*/ 872579 h 1096417"/>
              <a:gd name="connsiteX112" fmla="*/ 362350 w 1163917"/>
              <a:gd name="connsiteY112" fmla="*/ 863054 h 1096417"/>
              <a:gd name="connsiteX113" fmla="*/ 352825 w 1163917"/>
              <a:gd name="connsiteY113" fmla="*/ 848767 h 1096417"/>
              <a:gd name="connsiteX114" fmla="*/ 338538 w 1163917"/>
              <a:gd name="connsiteY114" fmla="*/ 820192 h 1096417"/>
              <a:gd name="connsiteX115" fmla="*/ 324250 w 1163917"/>
              <a:gd name="connsiteY115" fmla="*/ 772567 h 1096417"/>
              <a:gd name="connsiteX116" fmla="*/ 319488 w 1163917"/>
              <a:gd name="connsiteY116" fmla="*/ 743992 h 1096417"/>
              <a:gd name="connsiteX117" fmla="*/ 324250 w 1163917"/>
              <a:gd name="connsiteY117" fmla="*/ 710654 h 1096417"/>
              <a:gd name="connsiteX118" fmla="*/ 305200 w 1163917"/>
              <a:gd name="connsiteY118" fmla="*/ 701129 h 1096417"/>
              <a:gd name="connsiteX119" fmla="*/ 276625 w 1163917"/>
              <a:gd name="connsiteY119" fmla="*/ 691604 h 1096417"/>
              <a:gd name="connsiteX120" fmla="*/ 243288 w 1163917"/>
              <a:gd name="connsiteY120" fmla="*/ 682079 h 1096417"/>
              <a:gd name="connsiteX121" fmla="*/ 81363 w 1163917"/>
              <a:gd name="connsiteY121" fmla="*/ 686842 h 1096417"/>
              <a:gd name="connsiteX122" fmla="*/ 5163 w 1163917"/>
              <a:gd name="connsiteY122" fmla="*/ 696367 h 1096417"/>
              <a:gd name="connsiteX123" fmla="*/ 76600 w 1163917"/>
              <a:gd name="connsiteY123" fmla="*/ 691604 h 1096417"/>
              <a:gd name="connsiteX124" fmla="*/ 105175 w 1163917"/>
              <a:gd name="connsiteY124" fmla="*/ 686842 h 1096417"/>
              <a:gd name="connsiteX125" fmla="*/ 124225 w 1163917"/>
              <a:gd name="connsiteY125" fmla="*/ 682079 h 1096417"/>
              <a:gd name="connsiteX126" fmla="*/ 157563 w 1163917"/>
              <a:gd name="connsiteY126" fmla="*/ 677317 h 1096417"/>
              <a:gd name="connsiteX127" fmla="*/ 190900 w 1163917"/>
              <a:gd name="connsiteY127" fmla="*/ 667792 h 1096417"/>
              <a:gd name="connsiteX128" fmla="*/ 233763 w 1163917"/>
              <a:gd name="connsiteY128" fmla="*/ 658267 h 1096417"/>
              <a:gd name="connsiteX129" fmla="*/ 248050 w 1163917"/>
              <a:gd name="connsiteY129" fmla="*/ 648742 h 1096417"/>
              <a:gd name="connsiteX130" fmla="*/ 276625 w 1163917"/>
              <a:gd name="connsiteY130" fmla="*/ 639217 h 1096417"/>
              <a:gd name="connsiteX131" fmla="*/ 295675 w 1163917"/>
              <a:gd name="connsiteY131" fmla="*/ 610642 h 1096417"/>
              <a:gd name="connsiteX132" fmla="*/ 305200 w 1163917"/>
              <a:gd name="connsiteY132" fmla="*/ 582067 h 1096417"/>
              <a:gd name="connsiteX133" fmla="*/ 300438 w 1163917"/>
              <a:gd name="connsiteY133" fmla="*/ 553492 h 1096417"/>
              <a:gd name="connsiteX134" fmla="*/ 295675 w 1163917"/>
              <a:gd name="connsiteY134" fmla="*/ 539204 h 1096417"/>
              <a:gd name="connsiteX135" fmla="*/ 267100 w 1163917"/>
              <a:gd name="connsiteY135" fmla="*/ 520154 h 1096417"/>
              <a:gd name="connsiteX136" fmla="*/ 248050 w 1163917"/>
              <a:gd name="connsiteY136" fmla="*/ 491579 h 1096417"/>
              <a:gd name="connsiteX137" fmla="*/ 243288 w 1163917"/>
              <a:gd name="connsiteY137" fmla="*/ 477292 h 1096417"/>
              <a:gd name="connsiteX138" fmla="*/ 233763 w 1163917"/>
              <a:gd name="connsiteY138" fmla="*/ 463004 h 1096417"/>
              <a:gd name="connsiteX139" fmla="*/ 229000 w 1163917"/>
              <a:gd name="connsiteY139" fmla="*/ 448717 h 1096417"/>
              <a:gd name="connsiteX140" fmla="*/ 219475 w 1163917"/>
              <a:gd name="connsiteY140" fmla="*/ 410617 h 1096417"/>
              <a:gd name="connsiteX141" fmla="*/ 214713 w 1163917"/>
              <a:gd name="connsiteY141" fmla="*/ 396329 h 1096417"/>
              <a:gd name="connsiteX142" fmla="*/ 205188 w 1163917"/>
              <a:gd name="connsiteY142" fmla="*/ 382042 h 1096417"/>
              <a:gd name="connsiteX143" fmla="*/ 200425 w 1163917"/>
              <a:gd name="connsiteY143" fmla="*/ 362992 h 1096417"/>
              <a:gd name="connsiteX144" fmla="*/ 209950 w 1163917"/>
              <a:gd name="connsiteY144" fmla="*/ 377279 h 1096417"/>
              <a:gd name="connsiteX145" fmla="*/ 238525 w 1163917"/>
              <a:gd name="connsiteY145" fmla="*/ 401092 h 1096417"/>
              <a:gd name="connsiteX146" fmla="*/ 276625 w 1163917"/>
              <a:gd name="connsiteY146" fmla="*/ 443954 h 1096417"/>
              <a:gd name="connsiteX147" fmla="*/ 305200 w 1163917"/>
              <a:gd name="connsiteY147" fmla="*/ 467767 h 1096417"/>
              <a:gd name="connsiteX148" fmla="*/ 319488 w 1163917"/>
              <a:gd name="connsiteY148" fmla="*/ 477292 h 1096417"/>
              <a:gd name="connsiteX149" fmla="*/ 309963 w 1163917"/>
              <a:gd name="connsiteY149" fmla="*/ 496342 h 109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163917" h="1096417">
                <a:moveTo>
                  <a:pt x="309963" y="496342"/>
                </a:moveTo>
                <a:cubicBezTo>
                  <a:pt x="309963" y="495548"/>
                  <a:pt x="315394" y="480034"/>
                  <a:pt x="319488" y="472529"/>
                </a:cubicBezTo>
                <a:cubicBezTo>
                  <a:pt x="324970" y="462479"/>
                  <a:pt x="332188" y="453479"/>
                  <a:pt x="338538" y="443954"/>
                </a:cubicBezTo>
                <a:cubicBezTo>
                  <a:pt x="347896" y="429917"/>
                  <a:pt x="366511" y="425105"/>
                  <a:pt x="381400" y="420142"/>
                </a:cubicBezTo>
                <a:cubicBezTo>
                  <a:pt x="386163" y="415379"/>
                  <a:pt x="390084" y="409590"/>
                  <a:pt x="395688" y="405854"/>
                </a:cubicBezTo>
                <a:cubicBezTo>
                  <a:pt x="399865" y="403069"/>
                  <a:pt x="404964" y="401396"/>
                  <a:pt x="409975" y="401092"/>
                </a:cubicBezTo>
                <a:cubicBezTo>
                  <a:pt x="457539" y="398209"/>
                  <a:pt x="505225" y="397917"/>
                  <a:pt x="552850" y="396329"/>
                </a:cubicBezTo>
                <a:cubicBezTo>
                  <a:pt x="554438" y="367754"/>
                  <a:pt x="556109" y="339184"/>
                  <a:pt x="557613" y="310604"/>
                </a:cubicBezTo>
                <a:cubicBezTo>
                  <a:pt x="559284" y="278858"/>
                  <a:pt x="560027" y="247057"/>
                  <a:pt x="562375" y="215354"/>
                </a:cubicBezTo>
                <a:cubicBezTo>
                  <a:pt x="563204" y="204159"/>
                  <a:pt x="563912" y="192769"/>
                  <a:pt x="567138" y="182017"/>
                </a:cubicBezTo>
                <a:cubicBezTo>
                  <a:pt x="568783" y="176534"/>
                  <a:pt x="573488" y="172492"/>
                  <a:pt x="576663" y="167729"/>
                </a:cubicBezTo>
                <a:cubicBezTo>
                  <a:pt x="589820" y="115100"/>
                  <a:pt x="579250" y="140730"/>
                  <a:pt x="610000" y="91529"/>
                </a:cubicBezTo>
                <a:cubicBezTo>
                  <a:pt x="612661" y="87272"/>
                  <a:pt x="612785" y="81856"/>
                  <a:pt x="614763" y="77242"/>
                </a:cubicBezTo>
                <a:cubicBezTo>
                  <a:pt x="621596" y="61300"/>
                  <a:pt x="629544" y="49432"/>
                  <a:pt x="638575" y="34379"/>
                </a:cubicBezTo>
                <a:cubicBezTo>
                  <a:pt x="640163" y="28029"/>
                  <a:pt x="641540" y="21623"/>
                  <a:pt x="643338" y="15329"/>
                </a:cubicBezTo>
                <a:cubicBezTo>
                  <a:pt x="644717" y="10502"/>
                  <a:pt x="648100" y="-3978"/>
                  <a:pt x="648100" y="1042"/>
                </a:cubicBezTo>
                <a:cubicBezTo>
                  <a:pt x="648100" y="3512"/>
                  <a:pt x="640822" y="30334"/>
                  <a:pt x="638575" y="34379"/>
                </a:cubicBezTo>
                <a:cubicBezTo>
                  <a:pt x="633015" y="44386"/>
                  <a:pt x="619525" y="62954"/>
                  <a:pt x="619525" y="62954"/>
                </a:cubicBezTo>
                <a:cubicBezTo>
                  <a:pt x="607558" y="98861"/>
                  <a:pt x="623699" y="54607"/>
                  <a:pt x="605238" y="91529"/>
                </a:cubicBezTo>
                <a:cubicBezTo>
                  <a:pt x="601234" y="99536"/>
                  <a:pt x="598004" y="117232"/>
                  <a:pt x="595713" y="124867"/>
                </a:cubicBezTo>
                <a:cubicBezTo>
                  <a:pt x="592828" y="134484"/>
                  <a:pt x="589363" y="143917"/>
                  <a:pt x="586188" y="153442"/>
                </a:cubicBezTo>
                <a:cubicBezTo>
                  <a:pt x="584600" y="158204"/>
                  <a:pt x="582642" y="162859"/>
                  <a:pt x="581425" y="167729"/>
                </a:cubicBezTo>
                <a:cubicBezTo>
                  <a:pt x="579838" y="174079"/>
                  <a:pt x="578461" y="180485"/>
                  <a:pt x="576663" y="186779"/>
                </a:cubicBezTo>
                <a:cubicBezTo>
                  <a:pt x="575284" y="191606"/>
                  <a:pt x="573221" y="196224"/>
                  <a:pt x="571900" y="201067"/>
                </a:cubicBezTo>
                <a:cubicBezTo>
                  <a:pt x="568455" y="213697"/>
                  <a:pt x="562375" y="239167"/>
                  <a:pt x="562375" y="239167"/>
                </a:cubicBezTo>
                <a:cubicBezTo>
                  <a:pt x="563963" y="282029"/>
                  <a:pt x="561277" y="325265"/>
                  <a:pt x="567138" y="367754"/>
                </a:cubicBezTo>
                <a:cubicBezTo>
                  <a:pt x="567920" y="373424"/>
                  <a:pt x="576195" y="374954"/>
                  <a:pt x="581425" y="377279"/>
                </a:cubicBezTo>
                <a:cubicBezTo>
                  <a:pt x="590600" y="381357"/>
                  <a:pt x="600475" y="383629"/>
                  <a:pt x="610000" y="386804"/>
                </a:cubicBezTo>
                <a:lnTo>
                  <a:pt x="638575" y="396329"/>
                </a:lnTo>
                <a:lnTo>
                  <a:pt x="652863" y="401092"/>
                </a:lnTo>
                <a:cubicBezTo>
                  <a:pt x="663723" y="404712"/>
                  <a:pt x="681438" y="420142"/>
                  <a:pt x="681438" y="420142"/>
                </a:cubicBezTo>
                <a:cubicBezTo>
                  <a:pt x="683025" y="424904"/>
                  <a:pt x="683415" y="430252"/>
                  <a:pt x="686200" y="434429"/>
                </a:cubicBezTo>
                <a:cubicBezTo>
                  <a:pt x="691466" y="442328"/>
                  <a:pt x="705990" y="453850"/>
                  <a:pt x="714775" y="458242"/>
                </a:cubicBezTo>
                <a:cubicBezTo>
                  <a:pt x="719265" y="460487"/>
                  <a:pt x="724300" y="461417"/>
                  <a:pt x="729063" y="463004"/>
                </a:cubicBezTo>
                <a:cubicBezTo>
                  <a:pt x="738588" y="469354"/>
                  <a:pt x="751288" y="472529"/>
                  <a:pt x="757638" y="482054"/>
                </a:cubicBezTo>
                <a:cubicBezTo>
                  <a:pt x="767003" y="496102"/>
                  <a:pt x="767699" y="499170"/>
                  <a:pt x="781450" y="510629"/>
                </a:cubicBezTo>
                <a:cubicBezTo>
                  <a:pt x="795934" y="522699"/>
                  <a:pt x="814591" y="527134"/>
                  <a:pt x="829075" y="539204"/>
                </a:cubicBezTo>
                <a:cubicBezTo>
                  <a:pt x="852857" y="559023"/>
                  <a:pt x="832543" y="549885"/>
                  <a:pt x="857650" y="558254"/>
                </a:cubicBezTo>
                <a:cubicBezTo>
                  <a:pt x="862413" y="563017"/>
                  <a:pt x="866334" y="568806"/>
                  <a:pt x="871938" y="572542"/>
                </a:cubicBezTo>
                <a:cubicBezTo>
                  <a:pt x="876115" y="575327"/>
                  <a:pt x="881735" y="575059"/>
                  <a:pt x="886225" y="577304"/>
                </a:cubicBezTo>
                <a:cubicBezTo>
                  <a:pt x="891345" y="579864"/>
                  <a:pt x="895393" y="584269"/>
                  <a:pt x="900513" y="586829"/>
                </a:cubicBezTo>
                <a:cubicBezTo>
                  <a:pt x="905003" y="589074"/>
                  <a:pt x="910310" y="589347"/>
                  <a:pt x="914800" y="591592"/>
                </a:cubicBezTo>
                <a:cubicBezTo>
                  <a:pt x="940260" y="604322"/>
                  <a:pt x="916988" y="600215"/>
                  <a:pt x="948138" y="605879"/>
                </a:cubicBezTo>
                <a:cubicBezTo>
                  <a:pt x="959182" y="607887"/>
                  <a:pt x="970327" y="609330"/>
                  <a:pt x="981475" y="610642"/>
                </a:cubicBezTo>
                <a:cubicBezTo>
                  <a:pt x="1009492" y="613938"/>
                  <a:pt x="1031046" y="614250"/>
                  <a:pt x="1057675" y="620167"/>
                </a:cubicBezTo>
                <a:cubicBezTo>
                  <a:pt x="1062576" y="621256"/>
                  <a:pt x="1067200" y="623342"/>
                  <a:pt x="1071963" y="624929"/>
                </a:cubicBezTo>
                <a:cubicBezTo>
                  <a:pt x="1076725" y="629692"/>
                  <a:pt x="1080646" y="635481"/>
                  <a:pt x="1086250" y="639217"/>
                </a:cubicBezTo>
                <a:cubicBezTo>
                  <a:pt x="1090427" y="642002"/>
                  <a:pt x="1096681" y="640765"/>
                  <a:pt x="1100538" y="643979"/>
                </a:cubicBezTo>
                <a:cubicBezTo>
                  <a:pt x="1106636" y="649060"/>
                  <a:pt x="1109212" y="657416"/>
                  <a:pt x="1114825" y="663029"/>
                </a:cubicBezTo>
                <a:cubicBezTo>
                  <a:pt x="1124056" y="672260"/>
                  <a:pt x="1131781" y="673443"/>
                  <a:pt x="1143400" y="677317"/>
                </a:cubicBezTo>
                <a:cubicBezTo>
                  <a:pt x="1149750" y="682079"/>
                  <a:pt x="1154513" y="691604"/>
                  <a:pt x="1162450" y="691604"/>
                </a:cubicBezTo>
                <a:cubicBezTo>
                  <a:pt x="1168174" y="691604"/>
                  <a:pt x="1155485" y="682436"/>
                  <a:pt x="1152925" y="677317"/>
                </a:cubicBezTo>
                <a:cubicBezTo>
                  <a:pt x="1150680" y="672827"/>
                  <a:pt x="1150601" y="667417"/>
                  <a:pt x="1148163" y="663029"/>
                </a:cubicBezTo>
                <a:cubicBezTo>
                  <a:pt x="1135057" y="639437"/>
                  <a:pt x="1134079" y="635931"/>
                  <a:pt x="1114825" y="624929"/>
                </a:cubicBezTo>
                <a:cubicBezTo>
                  <a:pt x="1108661" y="621407"/>
                  <a:pt x="1102301" y="618201"/>
                  <a:pt x="1095775" y="615404"/>
                </a:cubicBezTo>
                <a:cubicBezTo>
                  <a:pt x="1091161" y="613427"/>
                  <a:pt x="1086315" y="612021"/>
                  <a:pt x="1081488" y="610642"/>
                </a:cubicBezTo>
                <a:cubicBezTo>
                  <a:pt x="1061704" y="604989"/>
                  <a:pt x="1046089" y="602360"/>
                  <a:pt x="1024338" y="601117"/>
                </a:cubicBezTo>
                <a:cubicBezTo>
                  <a:pt x="981516" y="598670"/>
                  <a:pt x="938613" y="597942"/>
                  <a:pt x="895750" y="596354"/>
                </a:cubicBezTo>
                <a:cubicBezTo>
                  <a:pt x="888278" y="592618"/>
                  <a:pt x="869145" y="584036"/>
                  <a:pt x="862413" y="577304"/>
                </a:cubicBezTo>
                <a:cubicBezTo>
                  <a:pt x="858366" y="573257"/>
                  <a:pt x="857357" y="566593"/>
                  <a:pt x="852888" y="563017"/>
                </a:cubicBezTo>
                <a:cubicBezTo>
                  <a:pt x="848968" y="559881"/>
                  <a:pt x="843090" y="560499"/>
                  <a:pt x="838600" y="558254"/>
                </a:cubicBezTo>
                <a:cubicBezTo>
                  <a:pt x="801678" y="539793"/>
                  <a:pt x="845932" y="555934"/>
                  <a:pt x="810025" y="543967"/>
                </a:cubicBezTo>
                <a:cubicBezTo>
                  <a:pt x="776158" y="548200"/>
                  <a:pt x="774591" y="538634"/>
                  <a:pt x="762400" y="563017"/>
                </a:cubicBezTo>
                <a:cubicBezTo>
                  <a:pt x="760155" y="567507"/>
                  <a:pt x="759225" y="572542"/>
                  <a:pt x="757638" y="577304"/>
                </a:cubicBezTo>
                <a:cubicBezTo>
                  <a:pt x="759225" y="593179"/>
                  <a:pt x="759460" y="609248"/>
                  <a:pt x="762400" y="624929"/>
                </a:cubicBezTo>
                <a:cubicBezTo>
                  <a:pt x="764250" y="634797"/>
                  <a:pt x="768750" y="643979"/>
                  <a:pt x="771925" y="653504"/>
                </a:cubicBezTo>
                <a:lnTo>
                  <a:pt x="776688" y="667792"/>
                </a:lnTo>
                <a:cubicBezTo>
                  <a:pt x="781578" y="711810"/>
                  <a:pt x="784956" y="716186"/>
                  <a:pt x="776688" y="763042"/>
                </a:cubicBezTo>
                <a:cubicBezTo>
                  <a:pt x="774943" y="772929"/>
                  <a:pt x="767163" y="791617"/>
                  <a:pt x="767163" y="791617"/>
                </a:cubicBezTo>
                <a:cubicBezTo>
                  <a:pt x="768750" y="805904"/>
                  <a:pt x="768439" y="820533"/>
                  <a:pt x="771925" y="834479"/>
                </a:cubicBezTo>
                <a:cubicBezTo>
                  <a:pt x="773682" y="841509"/>
                  <a:pt x="790938" y="859854"/>
                  <a:pt x="795738" y="863054"/>
                </a:cubicBezTo>
                <a:cubicBezTo>
                  <a:pt x="799915" y="865839"/>
                  <a:pt x="805263" y="866229"/>
                  <a:pt x="810025" y="867817"/>
                </a:cubicBezTo>
                <a:cubicBezTo>
                  <a:pt x="835427" y="905919"/>
                  <a:pt x="802085" y="859876"/>
                  <a:pt x="833838" y="891629"/>
                </a:cubicBezTo>
                <a:cubicBezTo>
                  <a:pt x="837885" y="895676"/>
                  <a:pt x="839316" y="901870"/>
                  <a:pt x="843363" y="905917"/>
                </a:cubicBezTo>
                <a:cubicBezTo>
                  <a:pt x="848976" y="911530"/>
                  <a:pt x="856063" y="915442"/>
                  <a:pt x="862413" y="920204"/>
                </a:cubicBezTo>
                <a:cubicBezTo>
                  <a:pt x="865588" y="924967"/>
                  <a:pt x="867891" y="930444"/>
                  <a:pt x="871938" y="934492"/>
                </a:cubicBezTo>
                <a:cubicBezTo>
                  <a:pt x="875985" y="938539"/>
                  <a:pt x="882456" y="939709"/>
                  <a:pt x="886225" y="944017"/>
                </a:cubicBezTo>
                <a:cubicBezTo>
                  <a:pt x="893763" y="952632"/>
                  <a:pt x="898925" y="963067"/>
                  <a:pt x="905275" y="972592"/>
                </a:cubicBezTo>
                <a:cubicBezTo>
                  <a:pt x="910844" y="980946"/>
                  <a:pt x="911625" y="991642"/>
                  <a:pt x="914800" y="1001167"/>
                </a:cubicBezTo>
                <a:cubicBezTo>
                  <a:pt x="916610" y="1006597"/>
                  <a:pt x="921150" y="1010692"/>
                  <a:pt x="924325" y="1015454"/>
                </a:cubicBezTo>
                <a:cubicBezTo>
                  <a:pt x="925913" y="1021804"/>
                  <a:pt x="929088" y="1041049"/>
                  <a:pt x="929088" y="1034504"/>
                </a:cubicBezTo>
                <a:cubicBezTo>
                  <a:pt x="929088" y="1025734"/>
                  <a:pt x="925427" y="998607"/>
                  <a:pt x="919563" y="986879"/>
                </a:cubicBezTo>
                <a:cubicBezTo>
                  <a:pt x="917003" y="981760"/>
                  <a:pt x="912598" y="977711"/>
                  <a:pt x="910038" y="972592"/>
                </a:cubicBezTo>
                <a:cubicBezTo>
                  <a:pt x="905284" y="963084"/>
                  <a:pt x="905986" y="950841"/>
                  <a:pt x="895750" y="944017"/>
                </a:cubicBezTo>
                <a:cubicBezTo>
                  <a:pt x="890304" y="940386"/>
                  <a:pt x="883050" y="940842"/>
                  <a:pt x="876700" y="939254"/>
                </a:cubicBezTo>
                <a:cubicBezTo>
                  <a:pt x="835757" y="911957"/>
                  <a:pt x="887560" y="944684"/>
                  <a:pt x="848125" y="924967"/>
                </a:cubicBezTo>
                <a:cubicBezTo>
                  <a:pt x="811188" y="906499"/>
                  <a:pt x="855471" y="922654"/>
                  <a:pt x="819550" y="910679"/>
                </a:cubicBezTo>
                <a:cubicBezTo>
                  <a:pt x="816413" y="901267"/>
                  <a:pt x="813656" y="888818"/>
                  <a:pt x="805263" y="882104"/>
                </a:cubicBezTo>
                <a:cubicBezTo>
                  <a:pt x="801343" y="878968"/>
                  <a:pt x="795738" y="878929"/>
                  <a:pt x="790975" y="877342"/>
                </a:cubicBezTo>
                <a:cubicBezTo>
                  <a:pt x="769140" y="844590"/>
                  <a:pt x="782785" y="852388"/>
                  <a:pt x="757638" y="844004"/>
                </a:cubicBezTo>
                <a:cubicBezTo>
                  <a:pt x="748113" y="850354"/>
                  <a:pt x="737158" y="854959"/>
                  <a:pt x="729063" y="863054"/>
                </a:cubicBezTo>
                <a:cubicBezTo>
                  <a:pt x="720092" y="872025"/>
                  <a:pt x="712422" y="881563"/>
                  <a:pt x="700488" y="886867"/>
                </a:cubicBezTo>
                <a:cubicBezTo>
                  <a:pt x="691313" y="890945"/>
                  <a:pt x="681438" y="893217"/>
                  <a:pt x="671913" y="896392"/>
                </a:cubicBezTo>
                <a:lnTo>
                  <a:pt x="643338" y="905917"/>
                </a:lnTo>
                <a:cubicBezTo>
                  <a:pt x="637129" y="907987"/>
                  <a:pt x="630824" y="910326"/>
                  <a:pt x="624288" y="910679"/>
                </a:cubicBezTo>
                <a:cubicBezTo>
                  <a:pt x="571953" y="913508"/>
                  <a:pt x="519513" y="913854"/>
                  <a:pt x="467125" y="915442"/>
                </a:cubicBezTo>
                <a:cubicBezTo>
                  <a:pt x="462363" y="917029"/>
                  <a:pt x="454056" y="915334"/>
                  <a:pt x="452838" y="920204"/>
                </a:cubicBezTo>
                <a:cubicBezTo>
                  <a:pt x="450115" y="931094"/>
                  <a:pt x="457600" y="942317"/>
                  <a:pt x="457600" y="953542"/>
                </a:cubicBezTo>
                <a:cubicBezTo>
                  <a:pt x="457600" y="985332"/>
                  <a:pt x="455478" y="1017112"/>
                  <a:pt x="452838" y="1048792"/>
                </a:cubicBezTo>
                <a:cubicBezTo>
                  <a:pt x="452294" y="1055315"/>
                  <a:pt x="449956" y="1061573"/>
                  <a:pt x="448075" y="1067842"/>
                </a:cubicBezTo>
                <a:cubicBezTo>
                  <a:pt x="445190" y="1077459"/>
                  <a:pt x="438550" y="1096417"/>
                  <a:pt x="438550" y="1096417"/>
                </a:cubicBezTo>
                <a:cubicBezTo>
                  <a:pt x="436963" y="1091654"/>
                  <a:pt x="433788" y="1087149"/>
                  <a:pt x="433788" y="1082129"/>
                </a:cubicBezTo>
                <a:cubicBezTo>
                  <a:pt x="433788" y="1075584"/>
                  <a:pt x="436752" y="1069373"/>
                  <a:pt x="438550" y="1063079"/>
                </a:cubicBezTo>
                <a:cubicBezTo>
                  <a:pt x="446213" y="1036259"/>
                  <a:pt x="440142" y="1061481"/>
                  <a:pt x="452838" y="1029742"/>
                </a:cubicBezTo>
                <a:cubicBezTo>
                  <a:pt x="456567" y="1020420"/>
                  <a:pt x="459188" y="1010692"/>
                  <a:pt x="462363" y="1001167"/>
                </a:cubicBezTo>
                <a:lnTo>
                  <a:pt x="467125" y="986879"/>
                </a:lnTo>
                <a:cubicBezTo>
                  <a:pt x="465538" y="967829"/>
                  <a:pt x="464889" y="948677"/>
                  <a:pt x="462363" y="929729"/>
                </a:cubicBezTo>
                <a:cubicBezTo>
                  <a:pt x="461700" y="924753"/>
                  <a:pt x="461150" y="918992"/>
                  <a:pt x="457600" y="915442"/>
                </a:cubicBezTo>
                <a:cubicBezTo>
                  <a:pt x="450592" y="908434"/>
                  <a:pt x="415555" y="898252"/>
                  <a:pt x="409975" y="896392"/>
                </a:cubicBezTo>
                <a:lnTo>
                  <a:pt x="395688" y="891629"/>
                </a:lnTo>
                <a:lnTo>
                  <a:pt x="381400" y="886867"/>
                </a:lnTo>
                <a:cubicBezTo>
                  <a:pt x="379813" y="882104"/>
                  <a:pt x="379774" y="876499"/>
                  <a:pt x="376638" y="872579"/>
                </a:cubicBezTo>
                <a:cubicBezTo>
                  <a:pt x="373062" y="868109"/>
                  <a:pt x="366398" y="867101"/>
                  <a:pt x="362350" y="863054"/>
                </a:cubicBezTo>
                <a:cubicBezTo>
                  <a:pt x="358303" y="859007"/>
                  <a:pt x="356000" y="853529"/>
                  <a:pt x="352825" y="848767"/>
                </a:cubicBezTo>
                <a:cubicBezTo>
                  <a:pt x="335462" y="796672"/>
                  <a:pt x="363151" y="875570"/>
                  <a:pt x="338538" y="820192"/>
                </a:cubicBezTo>
                <a:cubicBezTo>
                  <a:pt x="334122" y="810257"/>
                  <a:pt x="326768" y="785158"/>
                  <a:pt x="324250" y="772567"/>
                </a:cubicBezTo>
                <a:cubicBezTo>
                  <a:pt x="322356" y="763098"/>
                  <a:pt x="321075" y="753517"/>
                  <a:pt x="319488" y="743992"/>
                </a:cubicBezTo>
                <a:cubicBezTo>
                  <a:pt x="321075" y="732879"/>
                  <a:pt x="327800" y="721303"/>
                  <a:pt x="324250" y="710654"/>
                </a:cubicBezTo>
                <a:cubicBezTo>
                  <a:pt x="322005" y="703919"/>
                  <a:pt x="311792" y="703766"/>
                  <a:pt x="305200" y="701129"/>
                </a:cubicBezTo>
                <a:cubicBezTo>
                  <a:pt x="295878" y="697400"/>
                  <a:pt x="286150" y="694779"/>
                  <a:pt x="276625" y="691604"/>
                </a:cubicBezTo>
                <a:cubicBezTo>
                  <a:pt x="256132" y="684773"/>
                  <a:pt x="267203" y="688058"/>
                  <a:pt x="243288" y="682079"/>
                </a:cubicBezTo>
                <a:cubicBezTo>
                  <a:pt x="189313" y="683667"/>
                  <a:pt x="135264" y="683608"/>
                  <a:pt x="81363" y="686842"/>
                </a:cubicBezTo>
                <a:cubicBezTo>
                  <a:pt x="55811" y="688375"/>
                  <a:pt x="-20378" y="698070"/>
                  <a:pt x="5163" y="696367"/>
                </a:cubicBezTo>
                <a:lnTo>
                  <a:pt x="76600" y="691604"/>
                </a:lnTo>
                <a:cubicBezTo>
                  <a:pt x="86125" y="690017"/>
                  <a:pt x="95706" y="688736"/>
                  <a:pt x="105175" y="686842"/>
                </a:cubicBezTo>
                <a:cubicBezTo>
                  <a:pt x="111593" y="685558"/>
                  <a:pt x="117785" y="683250"/>
                  <a:pt x="124225" y="682079"/>
                </a:cubicBezTo>
                <a:cubicBezTo>
                  <a:pt x="135269" y="680071"/>
                  <a:pt x="146519" y="679325"/>
                  <a:pt x="157563" y="677317"/>
                </a:cubicBezTo>
                <a:cubicBezTo>
                  <a:pt x="178021" y="673597"/>
                  <a:pt x="173058" y="672890"/>
                  <a:pt x="190900" y="667792"/>
                </a:cubicBezTo>
                <a:cubicBezTo>
                  <a:pt x="206604" y="663305"/>
                  <a:pt x="217381" y="661543"/>
                  <a:pt x="233763" y="658267"/>
                </a:cubicBezTo>
                <a:cubicBezTo>
                  <a:pt x="238525" y="655092"/>
                  <a:pt x="242820" y="651067"/>
                  <a:pt x="248050" y="648742"/>
                </a:cubicBezTo>
                <a:cubicBezTo>
                  <a:pt x="257225" y="644664"/>
                  <a:pt x="276625" y="639217"/>
                  <a:pt x="276625" y="639217"/>
                </a:cubicBezTo>
                <a:lnTo>
                  <a:pt x="295675" y="610642"/>
                </a:lnTo>
                <a:cubicBezTo>
                  <a:pt x="301244" y="602288"/>
                  <a:pt x="305200" y="582067"/>
                  <a:pt x="305200" y="582067"/>
                </a:cubicBezTo>
                <a:cubicBezTo>
                  <a:pt x="303613" y="572542"/>
                  <a:pt x="302533" y="562918"/>
                  <a:pt x="300438" y="553492"/>
                </a:cubicBezTo>
                <a:cubicBezTo>
                  <a:pt x="299349" y="548591"/>
                  <a:pt x="299225" y="542754"/>
                  <a:pt x="295675" y="539204"/>
                </a:cubicBezTo>
                <a:cubicBezTo>
                  <a:pt x="287580" y="531109"/>
                  <a:pt x="267100" y="520154"/>
                  <a:pt x="267100" y="520154"/>
                </a:cubicBezTo>
                <a:cubicBezTo>
                  <a:pt x="260750" y="510629"/>
                  <a:pt x="251670" y="502439"/>
                  <a:pt x="248050" y="491579"/>
                </a:cubicBezTo>
                <a:cubicBezTo>
                  <a:pt x="246463" y="486817"/>
                  <a:pt x="245533" y="481782"/>
                  <a:pt x="243288" y="477292"/>
                </a:cubicBezTo>
                <a:cubicBezTo>
                  <a:pt x="240728" y="472172"/>
                  <a:pt x="236323" y="468124"/>
                  <a:pt x="233763" y="463004"/>
                </a:cubicBezTo>
                <a:cubicBezTo>
                  <a:pt x="231518" y="458514"/>
                  <a:pt x="230321" y="453560"/>
                  <a:pt x="229000" y="448717"/>
                </a:cubicBezTo>
                <a:cubicBezTo>
                  <a:pt x="225555" y="436087"/>
                  <a:pt x="222650" y="423317"/>
                  <a:pt x="219475" y="410617"/>
                </a:cubicBezTo>
                <a:cubicBezTo>
                  <a:pt x="218257" y="405747"/>
                  <a:pt x="216958" y="400819"/>
                  <a:pt x="214713" y="396329"/>
                </a:cubicBezTo>
                <a:cubicBezTo>
                  <a:pt x="212153" y="391210"/>
                  <a:pt x="208363" y="386804"/>
                  <a:pt x="205188" y="382042"/>
                </a:cubicBezTo>
                <a:cubicBezTo>
                  <a:pt x="203600" y="375692"/>
                  <a:pt x="196794" y="357546"/>
                  <a:pt x="200425" y="362992"/>
                </a:cubicBezTo>
                <a:cubicBezTo>
                  <a:pt x="203600" y="367754"/>
                  <a:pt x="205903" y="373232"/>
                  <a:pt x="209950" y="377279"/>
                </a:cubicBezTo>
                <a:cubicBezTo>
                  <a:pt x="247410" y="414737"/>
                  <a:pt x="199519" y="354284"/>
                  <a:pt x="238525" y="401092"/>
                </a:cubicBezTo>
                <a:cubicBezTo>
                  <a:pt x="256417" y="422562"/>
                  <a:pt x="241898" y="420803"/>
                  <a:pt x="276625" y="443954"/>
                </a:cubicBezTo>
                <a:cubicBezTo>
                  <a:pt x="312100" y="467603"/>
                  <a:pt x="268530" y="437208"/>
                  <a:pt x="305200" y="467767"/>
                </a:cubicBezTo>
                <a:cubicBezTo>
                  <a:pt x="309597" y="471431"/>
                  <a:pt x="316928" y="472172"/>
                  <a:pt x="319488" y="477292"/>
                </a:cubicBezTo>
                <a:cubicBezTo>
                  <a:pt x="322328" y="482972"/>
                  <a:pt x="309963" y="497136"/>
                  <a:pt x="309963" y="49634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TextBox 609"/>
          <p:cNvSpPr txBox="1"/>
          <p:nvPr/>
        </p:nvSpPr>
        <p:spPr>
          <a:xfrm>
            <a:off x="3125106" y="3921631"/>
            <a:ext cx="875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WT TCs</a:t>
            </a:r>
          </a:p>
        </p:txBody>
      </p:sp>
      <p:sp>
        <p:nvSpPr>
          <p:cNvPr id="611" name="TextBox 610"/>
          <p:cNvSpPr txBox="1"/>
          <p:nvPr/>
        </p:nvSpPr>
        <p:spPr>
          <a:xfrm>
            <a:off x="4340433" y="3921631"/>
            <a:ext cx="1621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GM-CSF KO TCs</a:t>
            </a:r>
          </a:p>
        </p:txBody>
      </p:sp>
      <p:sp>
        <p:nvSpPr>
          <p:cNvPr id="612" name="TextBox 611"/>
          <p:cNvSpPr txBox="1"/>
          <p:nvPr/>
        </p:nvSpPr>
        <p:spPr>
          <a:xfrm>
            <a:off x="6169830" y="3921631"/>
            <a:ext cx="141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IFN-γ KO TCs</a:t>
            </a:r>
          </a:p>
        </p:txBody>
      </p:sp>
      <p:sp>
        <p:nvSpPr>
          <p:cNvPr id="613" name="TextBox 612"/>
          <p:cNvSpPr txBox="1"/>
          <p:nvPr/>
        </p:nvSpPr>
        <p:spPr>
          <a:xfrm>
            <a:off x="2936262" y="5677217"/>
            <a:ext cx="1151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WT TCs +</a:t>
            </a:r>
          </a:p>
          <a:p>
            <a:r>
              <a:rPr lang="en-US" dirty="0"/>
              <a:t>ttRNA DCs</a:t>
            </a:r>
          </a:p>
        </p:txBody>
      </p:sp>
      <p:sp>
        <p:nvSpPr>
          <p:cNvPr id="614" name="TextBox 613"/>
          <p:cNvSpPr txBox="1"/>
          <p:nvPr/>
        </p:nvSpPr>
        <p:spPr>
          <a:xfrm>
            <a:off x="4335217" y="5677217"/>
            <a:ext cx="1621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GM-CSF KO TCs</a:t>
            </a:r>
          </a:p>
          <a:p>
            <a:r>
              <a:rPr lang="en-US" dirty="0"/>
              <a:t>+ttRNA DCs</a:t>
            </a:r>
          </a:p>
        </p:txBody>
      </p:sp>
      <p:sp>
        <p:nvSpPr>
          <p:cNvPr id="615" name="TextBox 614"/>
          <p:cNvSpPr txBox="1"/>
          <p:nvPr/>
        </p:nvSpPr>
        <p:spPr>
          <a:xfrm>
            <a:off x="6166515" y="5677217"/>
            <a:ext cx="1358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IFN-γ KO TCs</a:t>
            </a:r>
          </a:p>
          <a:p>
            <a:r>
              <a:rPr lang="en-US" dirty="0"/>
              <a:t>+ttRNA DCs</a:t>
            </a:r>
          </a:p>
        </p:txBody>
      </p:sp>
      <p:pic>
        <p:nvPicPr>
          <p:cNvPr id="616" name="Picture 6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51439" y="4199414"/>
            <a:ext cx="4747720" cy="3601936"/>
          </a:xfrm>
          <a:prstGeom prst="rect">
            <a:avLst/>
          </a:prstGeom>
        </p:spPr>
      </p:pic>
      <p:sp>
        <p:nvSpPr>
          <p:cNvPr id="618" name="TextBox 617"/>
          <p:cNvSpPr txBox="1"/>
          <p:nvPr/>
        </p:nvSpPr>
        <p:spPr>
          <a:xfrm>
            <a:off x="2703951" y="3940535"/>
            <a:ext cx="423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621" name="TextBox 620"/>
          <p:cNvSpPr txBox="1"/>
          <p:nvPr/>
        </p:nvSpPr>
        <p:spPr>
          <a:xfrm>
            <a:off x="208812" y="3940535"/>
            <a:ext cx="423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492127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29904</TotalTime>
  <Words>697</Words>
  <Application>Microsoft Macintosh PowerPoint</Application>
  <PresentationFormat>Custom</PresentationFormat>
  <Paragraphs>53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Adoptive T Cell Therapy Drives Intratumoral Dendritic Cell Differentiation</dc:title>
  <dc:creator>Wildes,Tyler J</dc:creator>
  <cp:lastModifiedBy>Wildes,Tyler J</cp:lastModifiedBy>
  <cp:revision>1246</cp:revision>
  <cp:lastPrinted>2018-03-26T17:42:02Z</cp:lastPrinted>
  <dcterms:created xsi:type="dcterms:W3CDTF">2016-09-16T19:30:25Z</dcterms:created>
  <dcterms:modified xsi:type="dcterms:W3CDTF">2018-04-14T13:01:18Z</dcterms:modified>
</cp:coreProperties>
</file>