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70" y="-240"/>
      </p:cViewPr>
      <p:guideLst>
        <p:guide orient="horz" pos="2886"/>
        <p:guide pos="37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A6D4D-EEAA-42C4-ADDF-4B3A4BE9C9FE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83EF8-9489-4800-9EFC-3475CA0624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98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83EF8-9489-4800-9EFC-3475CA0624D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71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53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70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16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12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341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04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0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55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82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25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48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4560C-53B2-4371-B0FA-99601B3055EC}" type="datetimeFigureOut">
              <a:rPr lang="nl-NL" smtClean="0"/>
              <a:t>29-8-2017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357F4-FACF-4C25-B8CB-E10400CEAB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70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2" r="55945"/>
          <a:stretch/>
        </p:blipFill>
        <p:spPr bwMode="auto">
          <a:xfrm>
            <a:off x="759849" y="1739644"/>
            <a:ext cx="1312611" cy="2760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48315" y="2174320"/>
            <a:ext cx="71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dirty="0" smtClean="0"/>
              <a:t>130--</a:t>
            </a:r>
            <a:endParaRPr lang="nl-NL" sz="1000" dirty="0"/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6" t="2678" r="57588" b="2359"/>
          <a:stretch/>
        </p:blipFill>
        <p:spPr bwMode="auto">
          <a:xfrm>
            <a:off x="2200009" y="1876181"/>
            <a:ext cx="1231036" cy="252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kstvak 16"/>
          <p:cNvSpPr txBox="1"/>
          <p:nvPr/>
        </p:nvSpPr>
        <p:spPr>
          <a:xfrm>
            <a:off x="2334458" y="15475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Actin</a:t>
            </a:r>
            <a:endParaRPr lang="nl-NL" dirty="0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-1116632" y="44624"/>
            <a:ext cx="4392488" cy="3840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sz="2400" dirty="0" err="1" smtClean="0">
                <a:solidFill>
                  <a:prstClr val="black"/>
                </a:solidFill>
              </a:rPr>
              <a:t>Figure</a:t>
            </a:r>
            <a:r>
              <a:rPr lang="nl-NL" sz="2400" dirty="0" smtClean="0">
                <a:solidFill>
                  <a:prstClr val="black"/>
                </a:solidFill>
              </a:rPr>
              <a:t> S2</a:t>
            </a:r>
            <a:endParaRPr lang="nl-NL" sz="2400" dirty="0">
              <a:solidFill>
                <a:prstClr val="black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35496" y="2576518"/>
            <a:ext cx="71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dirty="0" smtClean="0"/>
              <a:t>100--</a:t>
            </a:r>
            <a:endParaRPr lang="nl-NL" sz="1000" dirty="0"/>
          </a:p>
        </p:txBody>
      </p:sp>
      <p:sp>
        <p:nvSpPr>
          <p:cNvPr id="27" name="Tekstvak 26"/>
          <p:cNvSpPr txBox="1"/>
          <p:nvPr/>
        </p:nvSpPr>
        <p:spPr>
          <a:xfrm>
            <a:off x="35496" y="2750731"/>
            <a:ext cx="71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dirty="0"/>
              <a:t>7</a:t>
            </a:r>
            <a:r>
              <a:rPr lang="nl-NL" sz="1000" dirty="0" smtClean="0"/>
              <a:t>0--</a:t>
            </a:r>
            <a:endParaRPr lang="nl-NL" sz="1000" dirty="0"/>
          </a:p>
        </p:txBody>
      </p:sp>
      <p:sp>
        <p:nvSpPr>
          <p:cNvPr id="28" name="Tekstvak 27"/>
          <p:cNvSpPr txBox="1"/>
          <p:nvPr/>
        </p:nvSpPr>
        <p:spPr>
          <a:xfrm>
            <a:off x="35496" y="2936558"/>
            <a:ext cx="71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dirty="0" smtClean="0"/>
              <a:t>55--</a:t>
            </a:r>
            <a:endParaRPr lang="nl-NL" sz="1000" dirty="0"/>
          </a:p>
        </p:txBody>
      </p:sp>
      <p:sp>
        <p:nvSpPr>
          <p:cNvPr id="29" name="Tekstvak 28"/>
          <p:cNvSpPr txBox="1"/>
          <p:nvPr/>
        </p:nvSpPr>
        <p:spPr>
          <a:xfrm>
            <a:off x="35496" y="3152582"/>
            <a:ext cx="71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dirty="0" smtClean="0"/>
              <a:t>40--</a:t>
            </a:r>
            <a:endParaRPr lang="nl-NL" sz="1000" dirty="0"/>
          </a:p>
        </p:txBody>
      </p:sp>
      <p:sp>
        <p:nvSpPr>
          <p:cNvPr id="30" name="Tekstvak 29"/>
          <p:cNvSpPr txBox="1"/>
          <p:nvPr/>
        </p:nvSpPr>
        <p:spPr>
          <a:xfrm>
            <a:off x="35496" y="3368606"/>
            <a:ext cx="71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dirty="0" smtClean="0"/>
              <a:t>35--</a:t>
            </a:r>
            <a:endParaRPr lang="nl-NL" sz="1000" dirty="0"/>
          </a:p>
        </p:txBody>
      </p:sp>
      <p:sp>
        <p:nvSpPr>
          <p:cNvPr id="31" name="Tekstvak 30"/>
          <p:cNvSpPr txBox="1"/>
          <p:nvPr/>
        </p:nvSpPr>
        <p:spPr>
          <a:xfrm>
            <a:off x="35496" y="3584630"/>
            <a:ext cx="71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dirty="0"/>
              <a:t>2</a:t>
            </a:r>
            <a:r>
              <a:rPr lang="nl-NL" sz="1000" dirty="0" smtClean="0"/>
              <a:t>5--</a:t>
            </a:r>
            <a:endParaRPr lang="nl-NL" sz="1000" dirty="0"/>
          </a:p>
        </p:txBody>
      </p:sp>
      <p:sp>
        <p:nvSpPr>
          <p:cNvPr id="32" name="Tekstvak 31"/>
          <p:cNvSpPr txBox="1"/>
          <p:nvPr/>
        </p:nvSpPr>
        <p:spPr>
          <a:xfrm>
            <a:off x="35496" y="3974867"/>
            <a:ext cx="71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dirty="0" smtClean="0"/>
              <a:t>15--</a:t>
            </a:r>
            <a:endParaRPr lang="nl-NL" sz="1000" dirty="0"/>
          </a:p>
        </p:txBody>
      </p:sp>
      <p:sp>
        <p:nvSpPr>
          <p:cNvPr id="33" name="Tekstvak 32"/>
          <p:cNvSpPr txBox="1"/>
          <p:nvPr/>
        </p:nvSpPr>
        <p:spPr>
          <a:xfrm>
            <a:off x="831857" y="153728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CD38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824563" y="4717031"/>
            <a:ext cx="1087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/>
              <a:t>Daratumumab</a:t>
            </a:r>
            <a:endParaRPr lang="nl-NL" sz="1200" dirty="0"/>
          </a:p>
        </p:txBody>
      </p:sp>
      <p:sp>
        <p:nvSpPr>
          <p:cNvPr id="38" name="Tekstvak 37"/>
          <p:cNvSpPr txBox="1"/>
          <p:nvPr/>
        </p:nvSpPr>
        <p:spPr>
          <a:xfrm>
            <a:off x="39769" y="1753070"/>
            <a:ext cx="71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1" dirty="0" err="1" smtClean="0"/>
              <a:t>kDa</a:t>
            </a:r>
            <a:endParaRPr lang="nl-NL" sz="1000" b="1" dirty="0"/>
          </a:p>
        </p:txBody>
      </p:sp>
      <p:sp>
        <p:nvSpPr>
          <p:cNvPr id="22" name="Tekstvak 21"/>
          <p:cNvSpPr txBox="1"/>
          <p:nvPr/>
        </p:nvSpPr>
        <p:spPr>
          <a:xfrm>
            <a:off x="44042" y="2174667"/>
            <a:ext cx="71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dirty="0" smtClean="0"/>
              <a:t>180--</a:t>
            </a:r>
            <a:endParaRPr lang="nl-NL" sz="1000" dirty="0"/>
          </a:p>
        </p:txBody>
      </p:sp>
      <p:sp>
        <p:nvSpPr>
          <p:cNvPr id="26" name="Tekstvak 25"/>
          <p:cNvSpPr txBox="1"/>
          <p:nvPr/>
        </p:nvSpPr>
        <p:spPr>
          <a:xfrm>
            <a:off x="44042" y="2360494"/>
            <a:ext cx="71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dirty="0" smtClean="0"/>
              <a:t>130--</a:t>
            </a:r>
            <a:endParaRPr lang="nl-NL" sz="1000" dirty="0"/>
          </a:p>
        </p:txBody>
      </p:sp>
      <p:sp>
        <p:nvSpPr>
          <p:cNvPr id="4" name="Tekstvak 3"/>
          <p:cNvSpPr txBox="1"/>
          <p:nvPr/>
        </p:nvSpPr>
        <p:spPr>
          <a:xfrm>
            <a:off x="1107261" y="435581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-   +</a:t>
            </a:r>
            <a:endParaRPr lang="nl-NL" dirty="0"/>
          </a:p>
        </p:txBody>
      </p:sp>
      <p:sp>
        <p:nvSpPr>
          <p:cNvPr id="39" name="Tekstvak 38"/>
          <p:cNvSpPr txBox="1"/>
          <p:nvPr/>
        </p:nvSpPr>
        <p:spPr>
          <a:xfrm>
            <a:off x="2488041" y="436510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-   +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940113" y="4717031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2200009" y="4725144"/>
            <a:ext cx="1087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/>
              <a:t>Daratumumab</a:t>
            </a:r>
            <a:endParaRPr lang="nl-NL" sz="1200" dirty="0"/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2315559" y="472514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416" y="1376372"/>
            <a:ext cx="34290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416" y="3586172"/>
            <a:ext cx="34290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1"/>
          <p:cNvSpPr txBox="1"/>
          <p:nvPr/>
        </p:nvSpPr>
        <p:spPr>
          <a:xfrm>
            <a:off x="4716016" y="1191706"/>
            <a:ext cx="775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DARA</a:t>
            </a:r>
            <a:endParaRPr lang="en-US" sz="2000" dirty="0"/>
          </a:p>
        </p:txBody>
      </p:sp>
      <p:sp>
        <p:nvSpPr>
          <p:cNvPr id="40" name="TextBox 2"/>
          <p:cNvSpPr txBox="1"/>
          <p:nvPr/>
        </p:nvSpPr>
        <p:spPr>
          <a:xfrm>
            <a:off x="4832904" y="4387641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41" name="TextBox 7"/>
          <p:cNvSpPr txBox="1"/>
          <p:nvPr/>
        </p:nvSpPr>
        <p:spPr>
          <a:xfrm>
            <a:off x="4876987" y="2101641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-</a:t>
            </a:r>
            <a:endParaRPr lang="en-US" sz="3600" dirty="0"/>
          </a:p>
        </p:txBody>
      </p:sp>
      <p:sp>
        <p:nvSpPr>
          <p:cNvPr id="44" name="TextBox 8"/>
          <p:cNvSpPr txBox="1"/>
          <p:nvPr/>
        </p:nvSpPr>
        <p:spPr>
          <a:xfrm>
            <a:off x="6240016" y="5795972"/>
            <a:ext cx="20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CD38 ( HuMax-003)</a:t>
            </a:r>
            <a:endParaRPr lang="en-US" dirty="0"/>
          </a:p>
        </p:txBody>
      </p:sp>
      <p:sp>
        <p:nvSpPr>
          <p:cNvPr id="46" name="TextBox 17"/>
          <p:cNvSpPr txBox="1">
            <a:spLocks noChangeArrowheads="1"/>
          </p:cNvSpPr>
          <p:nvPr/>
        </p:nvSpPr>
        <p:spPr bwMode="auto">
          <a:xfrm>
            <a:off x="0" y="847745"/>
            <a:ext cx="2920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 dirty="0" smtClean="0">
                <a:solidFill>
                  <a:prstClr val="black"/>
                </a:solidFill>
              </a:rPr>
              <a:t>A</a:t>
            </a:r>
            <a:endParaRPr lang="nl-NL" altLang="nl-NL" sz="1200" b="1" dirty="0">
              <a:solidFill>
                <a:prstClr val="black"/>
              </a:solidFill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4279955" y="847745"/>
            <a:ext cx="2920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 dirty="0" smtClean="0">
                <a:solidFill>
                  <a:prstClr val="black"/>
                </a:solidFill>
              </a:rPr>
              <a:t>B</a:t>
            </a:r>
            <a:endParaRPr lang="nl-NL" altLang="nl-N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530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41</Words>
  <Application>Microsoft Office PowerPoint</Application>
  <PresentationFormat>Diavoorstelling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VU medisch centrum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Broekmans, Marloes</dc:creator>
  <cp:lastModifiedBy>Donk, Niels van de</cp:lastModifiedBy>
  <cp:revision>15</cp:revision>
  <dcterms:created xsi:type="dcterms:W3CDTF">2017-08-25T11:51:24Z</dcterms:created>
  <dcterms:modified xsi:type="dcterms:W3CDTF">2017-08-29T12:40:08Z</dcterms:modified>
</cp:coreProperties>
</file>