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A792-10E1-4E8A-A541-85CC8D0CD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FF6767-9D95-4BDE-90FF-D64E902F6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87420-248E-491A-813C-2D977CAAD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698B-FD7C-411C-BE54-1C917B5BDBE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3C3AE-6D0E-4557-9853-2713F7A20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0D2CA-B2BB-48FB-BE19-626EDF009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DFB9-E08E-42D7-A726-86EDA17D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9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A318F-4F25-4E0D-831A-6D3F889D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ABDB0-CB5E-4160-BFDA-47D8ABE78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CAF1A-C73F-4A5B-85CE-6B48F89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698B-FD7C-411C-BE54-1C917B5BDBE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06434-94B7-4619-8C32-83E7DBCC5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5755E-044D-4DEC-B70F-E03A6EDF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DFB9-E08E-42D7-A726-86EDA17D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2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98AD20-E6CB-4586-B2BA-B29E0609B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9D0FEE-52AD-4FFE-BCE1-B636732D7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D0583-2228-4E30-9F89-A9A1F8AA9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698B-FD7C-411C-BE54-1C917B5BDBE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5D235-7F7B-44BB-8158-3EBAF2D1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1212D-B217-444E-9607-C68EF5417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DFB9-E08E-42D7-A726-86EDA17D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7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8FD7-8084-403E-8A66-930879DC5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5E3D7-8C1C-4022-B695-9EC213079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BED7C-4E7E-49E0-B844-8C447ACF4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698B-FD7C-411C-BE54-1C917B5BDBE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2C045-477E-42B1-B1B3-0ED3B020D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C8B7C-2455-4924-83DC-D14C959CC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DFB9-E08E-42D7-A726-86EDA17D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5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A05F5-7D99-471E-A1A6-860F946FE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FF7F2-EDC4-43EF-911E-04C6751AC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0236E-A6EA-489D-876D-ECDFD0E92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698B-FD7C-411C-BE54-1C917B5BDBE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ED89B-249B-4040-9F38-1BA87DBCF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81525-BC05-43A0-82BA-418154E4C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DFB9-E08E-42D7-A726-86EDA17D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6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6F76C-67B0-4FB8-88D4-1D05A032A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BFB4D-D901-471A-9F09-64D0B8374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D9D891-849C-4F43-85FB-EEF1C26A5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86701-5904-4824-837C-F86E63F7D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698B-FD7C-411C-BE54-1C917B5BDBE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F9C36-55F7-42CC-9E23-78F937E22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BD35C-CD8B-461F-82DA-1A6AD3FF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DFB9-E08E-42D7-A726-86EDA17D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1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F2FE3-26E8-4D4C-AF78-1C6DF84CB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EEF26-1F30-4FED-8415-A4D31C2C1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0E3C5-AB48-41E1-B9C7-F4525EB87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31E402-2BE1-4EDF-B9E3-044E191EAF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BD6A19-B85B-40E0-AEE4-096EDA1BCA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314881-C152-42A8-9D67-AB82E5D6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698B-FD7C-411C-BE54-1C917B5BDBE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AE4DD2-76FE-4BF3-9FA2-6D85CBD59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D2435E-EABF-4213-BF7F-7B46C761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DFB9-E08E-42D7-A726-86EDA17D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77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0C7F9-F562-4E23-B91D-177DEA0BE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2A3A25-4989-4299-A505-F7112A8C0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698B-FD7C-411C-BE54-1C917B5BDBE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C51230-B266-4655-B003-E8E25630F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9CD42C-0782-4923-A11F-33D218DA5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DFB9-E08E-42D7-A726-86EDA17D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6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AB3F51-F1DC-480A-879E-18A11DF5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698B-FD7C-411C-BE54-1C917B5BDBE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4872A7-824B-40C1-AC41-004F6416B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B1972-CC19-4824-8379-EC219B333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DFB9-E08E-42D7-A726-86EDA17D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9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66EE0-DC9E-4868-BE94-1962ED64F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BBDBD-AA1D-4C71-85DB-A6229B27D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6C21B-B51A-4174-A603-ADAFBD435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C25C56-3E0B-42B9-A88C-DE064A240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698B-FD7C-411C-BE54-1C917B5BDBE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4B5A8-F411-4FB8-AB8F-4D0AD2F4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77CE7-B5A8-4387-AA15-FF5A263D6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DFB9-E08E-42D7-A726-86EDA17D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9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BAFA6-AFC7-4E59-AA18-C1ABDEB43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FAD4C7-13F8-4ACB-BECB-EA2C793E3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3A0706-48EC-4E39-8381-B26D06ACC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C9090-14BD-4517-B523-1A2DA2EAE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698B-FD7C-411C-BE54-1C917B5BDBE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F316F-4F46-42CC-A593-51BDD7068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C9D7D-48D5-47C7-8229-8FCCB02E2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DFB9-E08E-42D7-A726-86EDA17D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4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CF9C60-72E0-4A59-A441-B4A91D787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44E45-5B96-45F4-BD7C-50FE5DB27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91AB5-65AC-4EEA-9A2C-B9E6F49E5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C698B-FD7C-411C-BE54-1C917B5BDBEA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636B5-1DDA-4C14-9C84-D862C32DBF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8FFD2-193A-4753-AFDD-A670D1BD0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DFB9-E08E-42D7-A726-86EDA17D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8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8F473A5-6927-4AEE-9E5A-6BF2CA95735B}"/>
              </a:ext>
            </a:extLst>
          </p:cNvPr>
          <p:cNvGrpSpPr/>
          <p:nvPr/>
        </p:nvGrpSpPr>
        <p:grpSpPr>
          <a:xfrm>
            <a:off x="1131090" y="212789"/>
            <a:ext cx="9635707" cy="6780545"/>
            <a:chOff x="1131090" y="212789"/>
            <a:chExt cx="9635707" cy="6780545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868BB29-7BC5-43AE-8E4C-45094ED14631}"/>
                </a:ext>
              </a:extLst>
            </p:cNvPr>
            <p:cNvGrpSpPr/>
            <p:nvPr/>
          </p:nvGrpSpPr>
          <p:grpSpPr>
            <a:xfrm>
              <a:off x="1131090" y="212789"/>
              <a:ext cx="9628647" cy="6267635"/>
              <a:chOff x="1095579" y="465203"/>
              <a:chExt cx="9628647" cy="6267635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C506404D-7245-42B3-B6AB-7B39565A25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33854" y="465203"/>
                <a:ext cx="8356846" cy="6267635"/>
              </a:xfrm>
              <a:prstGeom prst="rect">
                <a:avLst/>
              </a:prstGeom>
            </p:spPr>
          </p:pic>
          <p:sp>
            <p:nvSpPr>
              <p:cNvPr id="25" name="TextBox 5">
                <a:extLst>
                  <a:ext uri="{FF2B5EF4-FFF2-40B4-BE49-F238E27FC236}">
                    <a16:creationId xmlns:a16="http://schemas.microsoft.com/office/drawing/2014/main" id="{CBE20ABD-1EB2-4F84-8AF3-CA08BD31BF66}"/>
                  </a:ext>
                </a:extLst>
              </p:cNvPr>
              <p:cNvSpPr txBox="1"/>
              <p:nvPr/>
            </p:nvSpPr>
            <p:spPr>
              <a:xfrm>
                <a:off x="1095579" y="504828"/>
                <a:ext cx="9628647" cy="55419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Supplementary Figure</a:t>
                </a:r>
                <a:r>
                  <a:rPr lang="en-US" sz="1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1</a:t>
                </a:r>
                <a:r>
                  <a:rPr lang="en-US" sz="1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. Manhattan plot of association between genetically predicted methylation at 62,938 </a:t>
                </a:r>
                <a:r>
                  <a:rPr lang="en-US" sz="1400" kern="1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CpGs</a:t>
                </a:r>
                <a:r>
                  <a:rPr lang="en-US" sz="1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and EOC risk</a:t>
                </a:r>
                <a:endParaRPr lang="en-US" sz="1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</p:grp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8FFACEAB-E63C-4C77-96E0-F38695C23556}"/>
                </a:ext>
              </a:extLst>
            </p:cNvPr>
            <p:cNvSpPr txBox="1"/>
            <p:nvPr/>
          </p:nvSpPr>
          <p:spPr>
            <a:xfrm>
              <a:off x="1138150" y="6439135"/>
              <a:ext cx="9628647" cy="55419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1300" dirty="0">
                  <a:solidFill>
                    <a:srgbClr val="000000"/>
                  </a:solidFill>
                  <a:latin typeface="Times New Roman" panose="02020603050405020304" pitchFamily="18" charset="0"/>
                  <a:ea typeface="SimSun" panose="02010600030101010101" pitchFamily="2" charset="-122"/>
                </a:rPr>
                <a:t>The results are based on 22,406 EOC cases and 40,941 controls from the OCAC. The blue line represents </a:t>
              </a:r>
              <a:r>
                <a:rPr lang="en-US" sz="13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SimSun" panose="02010600030101010101" pitchFamily="2" charset="-122"/>
                </a:rPr>
                <a:t>P</a:t>
              </a:r>
              <a:r>
                <a:rPr lang="en-US" sz="1300" dirty="0">
                  <a:solidFill>
                    <a:srgbClr val="000000"/>
                  </a:solidFill>
                  <a:latin typeface="Times New Roman" panose="02020603050405020304" pitchFamily="18" charset="0"/>
                  <a:ea typeface="SimSun" panose="02010600030101010101" pitchFamily="2" charset="-122"/>
                </a:rPr>
                <a:t>=7.94×10</a:t>
              </a:r>
              <a:r>
                <a:rPr lang="en-US" sz="1300" baseline="30000" dirty="0">
                  <a:solidFill>
                    <a:srgbClr val="000000"/>
                  </a:solidFill>
                  <a:latin typeface="Times New Roman" panose="02020603050405020304" pitchFamily="18" charset="0"/>
                  <a:ea typeface="SimSun" panose="02010600030101010101" pitchFamily="2" charset="-122"/>
                </a:rPr>
                <a:t>-7</a:t>
              </a:r>
              <a:r>
                <a:rPr lang="en-US" sz="1300" dirty="0">
                  <a:solidFill>
                    <a:srgbClr val="000000"/>
                  </a:solidFill>
                  <a:latin typeface="Times New Roman" panose="02020603050405020304" pitchFamily="18" charset="0"/>
                  <a:ea typeface="SimSun" panose="02010600030101010101" pitchFamily="2" charset="-122"/>
                </a:rPr>
                <a:t>.</a:t>
              </a:r>
              <a:endParaRPr lang="en-US" sz="1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653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Yang, Yaohua</dc:creator>
  <cp:lastModifiedBy>Yang, Yaohua</cp:lastModifiedBy>
  <cp:revision>9</cp:revision>
  <dcterms:created xsi:type="dcterms:W3CDTF">2018-10-16T18:35:22Z</dcterms:created>
  <dcterms:modified xsi:type="dcterms:W3CDTF">2018-11-20T18:48:15Z</dcterms:modified>
</cp:coreProperties>
</file>