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73152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1332" y="-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71566-1DEB-495E-86E1-B19340B7FEF4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1143000"/>
            <a:ext cx="2244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0230C-BBC3-42A6-870A-4091A021A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010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AB9E-ED2E-478F-BB29-571C2E7D9778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904A-4596-41B9-84F8-7D254F6A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45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AB9E-ED2E-478F-BB29-571C2E7D9778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904A-4596-41B9-84F8-7D254F6A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47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AB9E-ED2E-478F-BB29-571C2E7D9778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904A-4596-41B9-84F8-7D254F6A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7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AB9E-ED2E-478F-BB29-571C2E7D9778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904A-4596-41B9-84F8-7D254F6A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60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AB9E-ED2E-478F-BB29-571C2E7D9778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904A-4596-41B9-84F8-7D254F6A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02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AB9E-ED2E-478F-BB29-571C2E7D9778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904A-4596-41B9-84F8-7D254F6A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15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AB9E-ED2E-478F-BB29-571C2E7D9778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904A-4596-41B9-84F8-7D254F6A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92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AB9E-ED2E-478F-BB29-571C2E7D9778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904A-4596-41B9-84F8-7D254F6A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13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AB9E-ED2E-478F-BB29-571C2E7D9778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904A-4596-41B9-84F8-7D254F6A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15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AB9E-ED2E-478F-BB29-571C2E7D9778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904A-4596-41B9-84F8-7D254F6A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86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AB9E-ED2E-478F-BB29-571C2E7D9778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904A-4596-41B9-84F8-7D254F6A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59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CAB9E-ED2E-478F-BB29-571C2E7D9778}" type="datetimeFigureOut">
              <a:rPr lang="en-GB" smtClean="0"/>
              <a:t>16/04/2017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904A-4596-41B9-84F8-7D254F6AAC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24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60252" y="1929226"/>
            <a:ext cx="10339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/>
              <a:t>Figure S4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0813" y="2372392"/>
            <a:ext cx="172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IE" sz="1400" b="1" kern="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25846" y="2372392"/>
            <a:ext cx="172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IE" sz="1400" b="1" kern="0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19813" y="4993090"/>
            <a:ext cx="1887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IE" sz="1400" b="1" kern="0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2765" y="4997399"/>
            <a:ext cx="172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IE" sz="1400" b="1" kern="0" dirty="0">
                <a:solidFill>
                  <a:prstClr val="black"/>
                </a:solidFill>
              </a:rPr>
              <a:t>B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965478" y="2534893"/>
          <a:ext cx="2304000" cy="1779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Prism Project" r:id="rId3" imgW="3168000" imgH="2448000" progId="Prism5.Document">
                  <p:embed/>
                </p:oleObj>
              </mc:Choice>
              <mc:Fallback>
                <p:oleObj name="Prism Project" r:id="rId3" imgW="3168000" imgH="2448000" progId="Prism5.Document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5478" y="2534893"/>
                        <a:ext cx="2304000" cy="1779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 rot="2700000" flipV="1">
            <a:off x="1072432" y="3960984"/>
            <a:ext cx="332399" cy="8666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  <a:cs typeface="Arial" charset="0"/>
              </a:rPr>
              <a:t>TNBC (n = 320)</a:t>
            </a:r>
          </a:p>
        </p:txBody>
      </p:sp>
      <p:sp>
        <p:nvSpPr>
          <p:cNvPr id="14" name="TextBox 13"/>
          <p:cNvSpPr txBox="1"/>
          <p:nvPr/>
        </p:nvSpPr>
        <p:spPr>
          <a:xfrm rot="2700000" flipV="1">
            <a:off x="1462858" y="3876438"/>
            <a:ext cx="332399" cy="11833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  <a:cs typeface="Arial" charset="0"/>
              </a:rPr>
              <a:t>Luminal A (n = 1423)</a:t>
            </a:r>
          </a:p>
        </p:txBody>
      </p:sp>
      <p:sp>
        <p:nvSpPr>
          <p:cNvPr id="17" name="TextBox 16"/>
          <p:cNvSpPr txBox="1"/>
          <p:nvPr/>
        </p:nvSpPr>
        <p:spPr>
          <a:xfrm rot="2700000" flipV="1">
            <a:off x="1969485" y="3940797"/>
            <a:ext cx="332399" cy="10558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  <a:cs typeface="Arial" charset="0"/>
              </a:rPr>
              <a:t>Luminal B (n = 115)</a:t>
            </a:r>
          </a:p>
        </p:txBody>
      </p:sp>
      <p:sp>
        <p:nvSpPr>
          <p:cNvPr id="18" name="TextBox 17"/>
          <p:cNvSpPr txBox="1"/>
          <p:nvPr/>
        </p:nvSpPr>
        <p:spPr>
          <a:xfrm rot="2700000" flipV="1">
            <a:off x="2526701" y="3965694"/>
            <a:ext cx="332399" cy="8324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  <a:cs typeface="Arial" charset="0"/>
              </a:rPr>
              <a:t>HER2 (n = 134)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94203" y="2534894"/>
            <a:ext cx="746794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960" dirty="0"/>
              <a:t>METABRIC</a:t>
            </a:r>
          </a:p>
        </p:txBody>
      </p:sp>
      <p:sp>
        <p:nvSpPr>
          <p:cNvPr id="20" name="TextBox 19"/>
          <p:cNvSpPr txBox="1"/>
          <p:nvPr/>
        </p:nvSpPr>
        <p:spPr>
          <a:xfrm flipV="1">
            <a:off x="754453" y="2975354"/>
            <a:ext cx="332399" cy="7492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</a:rPr>
              <a:t>CDK7 mRNA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963277" y="5122988"/>
          <a:ext cx="2304000" cy="1800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Prism Project" r:id="rId5" imgW="3132000" imgH="2448000" progId="Prism5.Document">
                  <p:embed/>
                </p:oleObj>
              </mc:Choice>
              <mc:Fallback>
                <p:oleObj name="Prism Project" r:id="rId5" imgW="3132000" imgH="2448000" progId="Prism5.Document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3277" y="5122988"/>
                        <a:ext cx="2304000" cy="1800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 rot="2700000" flipV="1">
            <a:off x="1080864" y="6502313"/>
            <a:ext cx="332399" cy="8666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  <a:cs typeface="Arial" charset="0"/>
              </a:rPr>
              <a:t>TNBC (n = 62)</a:t>
            </a:r>
          </a:p>
        </p:txBody>
      </p:sp>
      <p:sp>
        <p:nvSpPr>
          <p:cNvPr id="23" name="TextBox 22"/>
          <p:cNvSpPr txBox="1"/>
          <p:nvPr/>
        </p:nvSpPr>
        <p:spPr>
          <a:xfrm rot="2700000" flipV="1">
            <a:off x="1453489" y="6508354"/>
            <a:ext cx="332399" cy="11029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  <a:cs typeface="Arial" charset="0"/>
              </a:rPr>
              <a:t>Luminal A (n = 258)</a:t>
            </a:r>
          </a:p>
        </p:txBody>
      </p:sp>
      <p:sp>
        <p:nvSpPr>
          <p:cNvPr id="24" name="TextBox 23"/>
          <p:cNvSpPr txBox="1"/>
          <p:nvPr/>
        </p:nvSpPr>
        <p:spPr>
          <a:xfrm rot="2700000" flipV="1">
            <a:off x="1983976" y="6499646"/>
            <a:ext cx="332399" cy="10558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  <a:cs typeface="Arial" charset="0"/>
              </a:rPr>
              <a:t>Luminal B (n = 78)</a:t>
            </a:r>
          </a:p>
        </p:txBody>
      </p:sp>
      <p:sp>
        <p:nvSpPr>
          <p:cNvPr id="25" name="TextBox 24"/>
          <p:cNvSpPr txBox="1"/>
          <p:nvPr/>
        </p:nvSpPr>
        <p:spPr>
          <a:xfrm rot="2700000" flipV="1">
            <a:off x="2561709" y="6531502"/>
            <a:ext cx="332399" cy="8324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  <a:cs typeface="Arial" charset="0"/>
              </a:rPr>
              <a:t>HER2 (n = 24)</a:t>
            </a:r>
          </a:p>
        </p:txBody>
      </p:sp>
      <p:sp>
        <p:nvSpPr>
          <p:cNvPr id="26" name="TextBox 25"/>
          <p:cNvSpPr txBox="1"/>
          <p:nvPr/>
        </p:nvSpPr>
        <p:spPr>
          <a:xfrm flipV="1">
            <a:off x="754453" y="5556558"/>
            <a:ext cx="332399" cy="7492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</a:rPr>
              <a:t>CDK7 mRNA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35760" y="5133068"/>
            <a:ext cx="490298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960" dirty="0"/>
              <a:t>TCGA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/>
          </p:nvPr>
        </p:nvGraphicFramePr>
        <p:xfrm>
          <a:off x="3811939" y="2534893"/>
          <a:ext cx="2304000" cy="1779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Prism Project" r:id="rId7" imgW="3168000" imgH="2448000" progId="Prism5.Document">
                  <p:embed/>
                </p:oleObj>
              </mc:Choice>
              <mc:Fallback>
                <p:oleObj name="Prism Project" r:id="rId7" imgW="3168000" imgH="2448000" progId="Prism5.Document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11939" y="2534893"/>
                        <a:ext cx="2304000" cy="1779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 rot="2700000" flipV="1">
            <a:off x="3898461" y="3937828"/>
            <a:ext cx="332399" cy="8666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  <a:cs typeface="Arial" charset="0"/>
              </a:rPr>
              <a:t>TNBC (n = 320)</a:t>
            </a:r>
          </a:p>
        </p:txBody>
      </p:sp>
      <p:sp>
        <p:nvSpPr>
          <p:cNvPr id="33" name="TextBox 32"/>
          <p:cNvSpPr txBox="1"/>
          <p:nvPr/>
        </p:nvSpPr>
        <p:spPr>
          <a:xfrm rot="2700000" flipV="1">
            <a:off x="4334565" y="3806975"/>
            <a:ext cx="332399" cy="12661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  <a:cs typeface="Arial" charset="0"/>
              </a:rPr>
              <a:t>Luminal A (n = 1423)</a:t>
            </a:r>
          </a:p>
        </p:txBody>
      </p:sp>
      <p:sp>
        <p:nvSpPr>
          <p:cNvPr id="34" name="TextBox 33"/>
          <p:cNvSpPr txBox="1"/>
          <p:nvPr/>
        </p:nvSpPr>
        <p:spPr>
          <a:xfrm rot="2700000" flipV="1">
            <a:off x="4813681" y="3932974"/>
            <a:ext cx="332399" cy="10558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  <a:cs typeface="Arial" charset="0"/>
              </a:rPr>
              <a:t>Luminal B (n = 115)</a:t>
            </a:r>
          </a:p>
        </p:txBody>
      </p:sp>
      <p:sp>
        <p:nvSpPr>
          <p:cNvPr id="35" name="TextBox 34"/>
          <p:cNvSpPr txBox="1"/>
          <p:nvPr/>
        </p:nvSpPr>
        <p:spPr>
          <a:xfrm rot="2700000" flipV="1">
            <a:off x="5377696" y="3967258"/>
            <a:ext cx="332399" cy="8324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  <a:cs typeface="Arial" charset="0"/>
              </a:rPr>
              <a:t>HER2 (n = 134)</a:t>
            </a: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/>
          </p:nvPr>
        </p:nvGraphicFramePr>
        <p:xfrm>
          <a:off x="3814420" y="5122988"/>
          <a:ext cx="2304000" cy="1800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Prism Project" r:id="rId9" imgW="3132000" imgH="2448000" progId="Prism5.Document">
                  <p:embed/>
                </p:oleObj>
              </mc:Choice>
              <mc:Fallback>
                <p:oleObj name="Prism Project" r:id="rId9" imgW="3132000" imgH="2448000" progId="Prism5.Document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14420" y="5122988"/>
                        <a:ext cx="2304000" cy="1800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 rot="2700000" flipV="1">
            <a:off x="3941877" y="6511711"/>
            <a:ext cx="332399" cy="86661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  <a:cs typeface="Arial" charset="0"/>
              </a:rPr>
              <a:t>TNBC (n = 62)</a:t>
            </a:r>
          </a:p>
        </p:txBody>
      </p:sp>
      <p:sp>
        <p:nvSpPr>
          <p:cNvPr id="39" name="TextBox 38"/>
          <p:cNvSpPr txBox="1"/>
          <p:nvPr/>
        </p:nvSpPr>
        <p:spPr>
          <a:xfrm rot="2700000" flipV="1">
            <a:off x="4335916" y="6505925"/>
            <a:ext cx="332399" cy="11029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  <a:cs typeface="Arial" charset="0"/>
              </a:rPr>
              <a:t>Luminal A (n = 258)</a:t>
            </a:r>
          </a:p>
        </p:txBody>
      </p:sp>
      <p:sp>
        <p:nvSpPr>
          <p:cNvPr id="40" name="TextBox 39"/>
          <p:cNvSpPr txBox="1"/>
          <p:nvPr/>
        </p:nvSpPr>
        <p:spPr>
          <a:xfrm rot="2700000" flipV="1">
            <a:off x="4854064" y="6502870"/>
            <a:ext cx="332399" cy="10558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  <a:cs typeface="Arial" charset="0"/>
              </a:rPr>
              <a:t>Luminal B (n = 78)</a:t>
            </a:r>
          </a:p>
        </p:txBody>
      </p:sp>
      <p:sp>
        <p:nvSpPr>
          <p:cNvPr id="41" name="TextBox 40"/>
          <p:cNvSpPr txBox="1"/>
          <p:nvPr/>
        </p:nvSpPr>
        <p:spPr>
          <a:xfrm rot="2700000" flipV="1">
            <a:off x="5421715" y="6539874"/>
            <a:ext cx="332399" cy="8324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  <a:cs typeface="Arial" charset="0"/>
              </a:rPr>
              <a:t>HER2 (n = 24)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37639" y="2534894"/>
            <a:ext cx="773446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960" dirty="0"/>
              <a:t>METABRIC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849048" y="5133069"/>
            <a:ext cx="490298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960" dirty="0"/>
              <a:t>TCGA</a:t>
            </a:r>
          </a:p>
        </p:txBody>
      </p:sp>
      <p:sp>
        <p:nvSpPr>
          <p:cNvPr id="44" name="TextBox 43"/>
          <p:cNvSpPr txBox="1"/>
          <p:nvPr/>
        </p:nvSpPr>
        <p:spPr>
          <a:xfrm flipV="1">
            <a:off x="3616869" y="2954590"/>
            <a:ext cx="332399" cy="7492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</a:rPr>
              <a:t>MYC mRNA</a:t>
            </a:r>
          </a:p>
        </p:txBody>
      </p:sp>
      <p:sp>
        <p:nvSpPr>
          <p:cNvPr id="45" name="TextBox 44"/>
          <p:cNvSpPr txBox="1"/>
          <p:nvPr/>
        </p:nvSpPr>
        <p:spPr>
          <a:xfrm flipV="1">
            <a:off x="3616869" y="5551054"/>
            <a:ext cx="332399" cy="7492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en-IE" sz="960" kern="0" dirty="0">
                <a:solidFill>
                  <a:prstClr val="black"/>
                </a:solidFill>
              </a:rPr>
              <a:t>MYC mRNA</a:t>
            </a:r>
          </a:p>
        </p:txBody>
      </p:sp>
    </p:spTree>
    <p:extLst>
      <p:ext uri="{BB962C8B-B14F-4D97-AF65-F5344CB8AC3E}">
        <p14:creationId xmlns:p14="http://schemas.microsoft.com/office/powerpoint/2010/main" val="73408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122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Prism Project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</dc:creator>
  <cp:lastModifiedBy>Bo</cp:lastModifiedBy>
  <cp:revision>9</cp:revision>
  <dcterms:created xsi:type="dcterms:W3CDTF">2017-04-16T19:58:31Z</dcterms:created>
  <dcterms:modified xsi:type="dcterms:W3CDTF">2017-04-16T20:31:54Z</dcterms:modified>
</cp:coreProperties>
</file>