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7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81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CDF48-3D77-4ED5-B0A8-4BF0FF4A463A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C265-1521-48A2-AE02-CF51267AA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6917" y="-5834"/>
            <a:ext cx="3168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Supplementary Figure </a:t>
            </a:r>
            <a:r>
              <a:rPr lang="en-US" dirty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7253" y="557735"/>
            <a:ext cx="4659864" cy="5096732"/>
            <a:chOff x="917253" y="2053160"/>
            <a:chExt cx="4659864" cy="5096732"/>
          </a:xfrm>
        </p:grpSpPr>
        <p:sp>
          <p:nvSpPr>
            <p:cNvPr id="5" name="TextBox 4"/>
            <p:cNvSpPr txBox="1"/>
            <p:nvPr/>
          </p:nvSpPr>
          <p:spPr>
            <a:xfrm>
              <a:off x="2299415" y="2053160"/>
              <a:ext cx="526544" cy="261610"/>
            </a:xfrm>
            <a:prstGeom prst="rect">
              <a:avLst/>
            </a:prstGeom>
            <a:solidFill>
              <a:schemeClr val="bg1">
                <a:lumMod val="10000"/>
                <a:lumOff val="9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Con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14326" y="2100513"/>
              <a:ext cx="847347" cy="261610"/>
            </a:xfrm>
            <a:prstGeom prst="rect">
              <a:avLst/>
            </a:prstGeom>
            <a:solidFill>
              <a:schemeClr val="bg1">
                <a:lumMod val="10000"/>
                <a:lumOff val="9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PELP1 </a:t>
              </a:r>
              <a:r>
                <a:rPr lang="en-US" sz="1100" b="1" dirty="0" err="1" smtClean="0">
                  <a:latin typeface="Arial" pitchFamily="34" charset="0"/>
                  <a:cs typeface="Arial" pitchFamily="34" charset="0"/>
                </a:rPr>
                <a:t>Tg</a:t>
              </a:r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2"/>
            <p:cNvPicPr preferRelativeResize="0">
              <a:picLocks noChangeAspect="1" noChangeArrowheads="1"/>
            </p:cNvPicPr>
            <p:nvPr/>
          </p:nvPicPr>
          <p:blipFill>
            <a:blip r:embed="rId2" cstate="print">
              <a:lum bright="10000" contrast="-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1980" y="2358748"/>
              <a:ext cx="20116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716750" y="3158477"/>
              <a:ext cx="8950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err="1" smtClean="0">
                  <a:latin typeface="Arial" pitchFamily="34" charset="0"/>
                  <a:cs typeface="Arial" pitchFamily="34" charset="0"/>
                </a:rPr>
                <a:t>Cyclin</a:t>
              </a:r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 D1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Picture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5437" y="5138212"/>
              <a:ext cx="20116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 rot="16200000">
              <a:off x="685588" y="6013247"/>
              <a:ext cx="9444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b="1" baseline="30000" dirty="0" smtClean="0">
                  <a:latin typeface="Arial" pitchFamily="34" charset="0"/>
                  <a:cs typeface="Arial" pitchFamily="34" charset="0"/>
                </a:rPr>
                <a:t>Ser991</a:t>
              </a:r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PELP1</a:t>
              </a:r>
            </a:p>
          </p:txBody>
        </p:sp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1980" y="5138212"/>
              <a:ext cx="20116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917253" y="2068403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pic>
          <p:nvPicPr>
            <p:cNvPr id="13" name="Picture 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65437" y="2358748"/>
              <a:ext cx="2011680" cy="201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2299415" y="4793617"/>
              <a:ext cx="526544" cy="261610"/>
            </a:xfrm>
            <a:prstGeom prst="rect">
              <a:avLst/>
            </a:prstGeom>
            <a:solidFill>
              <a:schemeClr val="bg1">
                <a:lumMod val="10000"/>
                <a:lumOff val="9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Con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14326" y="4831445"/>
              <a:ext cx="847347" cy="261610"/>
            </a:xfrm>
            <a:prstGeom prst="rect">
              <a:avLst/>
            </a:prstGeom>
            <a:solidFill>
              <a:schemeClr val="bg1">
                <a:lumMod val="10000"/>
                <a:lumOff val="9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PELP1 </a:t>
              </a:r>
              <a:r>
                <a:rPr lang="en-US" sz="1100" b="1" dirty="0" err="1" smtClean="0">
                  <a:latin typeface="Arial" pitchFamily="34" charset="0"/>
                  <a:cs typeface="Arial" pitchFamily="34" charset="0"/>
                </a:rPr>
                <a:t>Tg</a:t>
              </a:r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17253" y="477035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983511" y="6057037"/>
            <a:ext cx="4683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Figure S2.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Representative IHC images showing the status of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cyclin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D1 (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 and phos-PELP1 (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)in the mammary glands of 6-month-old control and MMTV-rtTA-TetO-PELP1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bitransgenic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mice. </a:t>
            </a:r>
          </a:p>
        </p:txBody>
      </p:sp>
    </p:spTree>
    <p:extLst>
      <p:ext uri="{BB962C8B-B14F-4D97-AF65-F5344CB8AC3E}">
        <p14:creationId xmlns:p14="http://schemas.microsoft.com/office/powerpoint/2010/main" val="87189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44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UTHSCSA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Ratna Vadlamudi</dc:creator>
  <cp:lastModifiedBy>Windows User</cp:lastModifiedBy>
  <cp:revision>209</cp:revision>
  <cp:lastPrinted>2014-08-12T22:00:12Z</cp:lastPrinted>
  <dcterms:created xsi:type="dcterms:W3CDTF">2013-03-18T20:43:50Z</dcterms:created>
  <dcterms:modified xsi:type="dcterms:W3CDTF">2014-10-06T15:24:07Z</dcterms:modified>
</cp:coreProperties>
</file>